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43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88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addPatient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(“register-patient”)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u:RegisterPatient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369405" y="2974613"/>
            <a:ext cx="80772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addPatient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9</cp:revision>
  <dcterms:created xsi:type="dcterms:W3CDTF">2018-10-24T05:29:34Z</dcterms:created>
  <dcterms:modified xsi:type="dcterms:W3CDTF">2018-10-24T06:29:00Z</dcterms:modified>
</cp:coreProperties>
</file>