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4463-3B53-49CC-A0ED-48879E6A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0C49B-FC48-4820-ABFC-E233526B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283E-38FF-444A-B311-09EDF80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163A-3E94-43A4-A1BE-039FEE3F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E6CC-FC6E-4579-9A17-45E67BA5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910A-F6F2-4783-A57E-1F88B3BC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E28C-188A-45D4-83A6-2725825C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5FE4-3BA4-4D22-BE36-00162D4E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0C89-CAAB-4FD2-BBC3-AA2E282E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CC8C-0046-41B4-B4B3-3193594E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37C13-4D21-45BC-A1B9-43D2E5242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490B-91D3-45D3-8727-33BAFF6B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5025-0A9F-4D23-AC73-005F123D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FD7-105E-40E8-9143-57CE273A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4B06-A5DD-47D5-88B2-2717D94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2110-6E83-4D63-B1B2-D36F2EFC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68C8-9102-47B4-ABA7-0F06893F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150D-1E18-4DC0-89E2-96169343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F3CD-37B3-4AD4-82CB-263A1007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804D-5FDC-4E79-983E-DA910223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5BC3-78F4-4103-AD64-525F5F8F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CC8D5-D177-4FAC-949B-3ED3A962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E238-3650-4B95-9F59-3D6306B8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B3E-C589-4A19-9288-04B596FC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E2C5-7187-47B4-9B7B-7CEF1F46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E3E5-29DF-484D-BA26-C5B9CE28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7C5A-6C68-4D62-B2CB-3F136CD39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18768-2447-44D7-BEE1-B01BD717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BB26-BC9A-4E6E-B15F-1847B1E1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2FCC0-DA68-4753-812F-EF093233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EDDD4-B58B-48A4-BC70-92FD3AB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3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FF29-FE93-45BD-BF65-81A4825F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A682-FDB7-4885-90B2-59A8C9E1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0244-9737-4D2E-9292-910840B1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BADC2-4221-431C-81D6-E72AFE1B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CBA0-7781-494C-8AEF-FA8C8C51A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43979-CA14-4170-9CC2-5E5007E4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DFE01-0FD9-4F69-A44F-239980A8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472DE-6C61-43BF-B249-76DE5B5B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FF5A-B6DD-4888-85F4-BAD3C429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356E0-A508-4FCC-9AEC-C7DC0625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9E6DC-D8EE-4D5C-AF1E-4182629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01099-C7A3-4D57-8111-E7EA10A5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A9DE5-2114-483C-9BF0-33DB54F9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C5AEF-7519-4361-BA6B-A7976B84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87D3-9D32-4935-A3F0-F5DCDFE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566-0AE7-49A5-9D85-146705AF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AA10-6B76-427D-9600-B7B0688E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9521-F713-4961-ABA1-CC93257E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1446-D46E-4522-A9F0-F4532B1D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E0CC-DB50-4097-BBB8-C773953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76B21-406C-446F-903C-A2358CC9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8342-EAE3-4A66-BA00-37B3EFF8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CAF51-89BD-4F1B-9720-6EF873664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88246-5033-49DA-9943-82FB41B4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E4F32-AC5C-4E6C-A9E1-1B2CDFF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0D86-BF51-4EFA-89D0-F1ABAD96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DCD41-6AD7-4462-BAC7-F605C88F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AA1E-24F9-4EF9-8B26-86ED2D5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5C40-24C8-4A9E-978A-2B8D0B85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5599-1164-4E9E-ACDC-EEB1847E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B129-97AC-4CA9-8973-4A3E936BD802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15AF-9806-47C0-8E3E-340A4F74E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1EFA-F298-43C8-9B10-F7B5F4E2E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5C2E-2E36-4349-B970-91A82CDE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ED7E4EF6-16BF-4B64-9778-903F172687CC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1D3954-E2EB-4C5B-94E3-544908843BBD}"/>
              </a:ext>
            </a:extLst>
          </p:cNvPr>
          <p:cNvCxnSpPr>
            <a:cxnSpLocks/>
          </p:cNvCxnSpPr>
          <p:nvPr/>
        </p:nvCxnSpPr>
        <p:spPr>
          <a:xfrm>
            <a:off x="1658677" y="971597"/>
            <a:ext cx="0" cy="501151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275EDD-3A08-4986-BDEF-BF05EFEAB264}"/>
              </a:ext>
            </a:extLst>
          </p:cNvPr>
          <p:cNvSpPr/>
          <p:nvPr/>
        </p:nvSpPr>
        <p:spPr>
          <a:xfrm>
            <a:off x="1605136" y="1322291"/>
            <a:ext cx="121086" cy="42882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BE0164DF-B112-4FE0-AF65-64D79C446782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A3859741-A58A-4C65-8C55-E8552052C62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8F8246-F19C-4CD6-AEFD-40AFAB3BAF19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95E84A2-F60D-4250-A53C-C4BA2DAA12AF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DE9F8E-D397-440D-A1D7-69D829E0B0DF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47412E3D-EE59-4DE7-A270-00FD483128B9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D1330-7DAF-4B0D-B8E9-26E4E5854243}"/>
              </a:ext>
            </a:extLst>
          </p:cNvPr>
          <p:cNvCxnSpPr>
            <a:cxnSpLocks/>
          </p:cNvCxnSpPr>
          <p:nvPr/>
        </p:nvCxnSpPr>
        <p:spPr>
          <a:xfrm>
            <a:off x="3882400" y="975284"/>
            <a:ext cx="0" cy="46352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80E3B5-3F97-40F8-B223-67B8A05494C3}"/>
              </a:ext>
            </a:extLst>
          </p:cNvPr>
          <p:cNvSpPr/>
          <p:nvPr/>
        </p:nvSpPr>
        <p:spPr>
          <a:xfrm>
            <a:off x="3772171" y="1433477"/>
            <a:ext cx="188820" cy="38861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099F5DD8-CD80-4C3D-BB81-A342FB73FE78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27D9E2-5311-484A-B296-FA88794DC183}"/>
              </a:ext>
            </a:extLst>
          </p:cNvPr>
          <p:cNvCxnSpPr>
            <a:cxnSpLocks/>
          </p:cNvCxnSpPr>
          <p:nvPr/>
        </p:nvCxnSpPr>
        <p:spPr>
          <a:xfrm>
            <a:off x="5863600" y="971597"/>
            <a:ext cx="0" cy="43479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8DCF2-7EBE-474A-9F6D-7F0FFBB0E5BC}"/>
              </a:ext>
            </a:extLst>
          </p:cNvPr>
          <p:cNvSpPr/>
          <p:nvPr/>
        </p:nvSpPr>
        <p:spPr>
          <a:xfrm>
            <a:off x="5791592" y="1538407"/>
            <a:ext cx="177207" cy="35641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20DB23-8BB4-4B35-BDAD-547C489B686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E6189C-2CCC-42F7-994D-BD5405242A66}"/>
              </a:ext>
            </a:extLst>
          </p:cNvPr>
          <p:cNvSpPr txBox="1"/>
          <p:nvPr/>
        </p:nvSpPr>
        <p:spPr>
          <a:xfrm>
            <a:off x="466818" y="1345880"/>
            <a:ext cx="10154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/>
              <a:t>login u/username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C9925-FA65-4BB5-BAE7-749AC526626C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8DC8EB-3E05-42A7-92DD-CF91CA05375A}"/>
              </a:ext>
            </a:extLst>
          </p:cNvPr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execute(“login u/username”)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CF387-B4CE-4171-B9F9-93A7B260F546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70776E-B4B1-40A6-B89E-12E9B1F1F588}"/>
              </a:ext>
            </a:extLst>
          </p:cNvPr>
          <p:cNvSpPr txBox="1"/>
          <p:nvPr/>
        </p:nvSpPr>
        <p:spPr>
          <a:xfrm>
            <a:off x="4165476" y="1553872"/>
            <a:ext cx="1559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checkBudgetRestart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DDA34-78F8-4FA3-AA0A-EB2D59345303}"/>
              </a:ext>
            </a:extLst>
          </p:cNvPr>
          <p:cNvSpPr txBox="1"/>
          <p:nvPr/>
        </p:nvSpPr>
        <p:spPr>
          <a:xfrm>
            <a:off x="6016776" y="138154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checkBudgetRestart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58602-859B-4B1C-B144-36E30595DBBD}"/>
              </a:ext>
            </a:extLst>
          </p:cNvPr>
          <p:cNvCxnSpPr/>
          <p:nvPr/>
        </p:nvCxnSpPr>
        <p:spPr>
          <a:xfrm>
            <a:off x="3960991" y="5102574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84BA83-917A-4EC1-A5D5-ED8C3B7794E2}"/>
              </a:ext>
            </a:extLst>
          </p:cNvPr>
          <p:cNvCxnSpPr/>
          <p:nvPr/>
        </p:nvCxnSpPr>
        <p:spPr>
          <a:xfrm>
            <a:off x="1726222" y="531958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195EEB-A446-42E3-84AB-D4C63CF9F5C2}"/>
              </a:ext>
            </a:extLst>
          </p:cNvPr>
          <p:cNvCxnSpPr/>
          <p:nvPr/>
        </p:nvCxnSpPr>
        <p:spPr>
          <a:xfrm>
            <a:off x="409085" y="5610573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FACAB7-22DE-46C9-9075-C5EC6D42A614}"/>
              </a:ext>
            </a:extLst>
          </p:cNvPr>
          <p:cNvCxnSpPr>
            <a:cxnSpLocks/>
          </p:cNvCxnSpPr>
          <p:nvPr/>
        </p:nvCxnSpPr>
        <p:spPr>
          <a:xfrm>
            <a:off x="8616802" y="944305"/>
            <a:ext cx="0" cy="402280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8088E7-19E6-4A07-8E89-9389A4A2C018}"/>
              </a:ext>
            </a:extLst>
          </p:cNvPr>
          <p:cNvCxnSpPr/>
          <p:nvPr/>
        </p:nvCxnSpPr>
        <p:spPr>
          <a:xfrm>
            <a:off x="5976358" y="1717283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09624-68FE-4AD5-8CBB-91EEAF14D996}"/>
              </a:ext>
            </a:extLst>
          </p:cNvPr>
          <p:cNvCxnSpPr/>
          <p:nvPr/>
        </p:nvCxnSpPr>
        <p:spPr>
          <a:xfrm>
            <a:off x="5961658" y="2097764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EF9C4C-39F0-422E-B8C3-653D28DF2FDD}"/>
              </a:ext>
            </a:extLst>
          </p:cNvPr>
          <p:cNvCxnSpPr>
            <a:cxnSpLocks/>
          </p:cNvCxnSpPr>
          <p:nvPr/>
        </p:nvCxnSpPr>
        <p:spPr>
          <a:xfrm flipH="1">
            <a:off x="314394" y="1099672"/>
            <a:ext cx="25" cy="46463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491CCB5F-F32E-42C3-90FF-815E15289BCA}"/>
              </a:ext>
            </a:extLst>
          </p:cNvPr>
          <p:cNvSpPr/>
          <p:nvPr/>
        </p:nvSpPr>
        <p:spPr>
          <a:xfrm>
            <a:off x="7931002" y="56849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TotalBudget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D3353-BA8F-4314-A484-861AE27642B2}"/>
              </a:ext>
            </a:extLst>
          </p:cNvPr>
          <p:cNvSpPr/>
          <p:nvPr/>
        </p:nvSpPr>
        <p:spPr>
          <a:xfrm>
            <a:off x="8544796" y="1633867"/>
            <a:ext cx="125692" cy="29381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A6D58E-4C95-4680-B2AF-53041BC2732E}"/>
              </a:ext>
            </a:extLst>
          </p:cNvPr>
          <p:cNvGrpSpPr/>
          <p:nvPr/>
        </p:nvGrpSpPr>
        <p:grpSpPr>
          <a:xfrm>
            <a:off x="5442477" y="1760870"/>
            <a:ext cx="2833854" cy="2688987"/>
            <a:chOff x="2935189" y="4380325"/>
            <a:chExt cx="2170208" cy="28671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A44ABA-0F32-45AD-95D3-4E006E1CCC56}"/>
                </a:ext>
              </a:extLst>
            </p:cNvPr>
            <p:cNvSpPr/>
            <p:nvPr/>
          </p:nvSpPr>
          <p:spPr>
            <a:xfrm>
              <a:off x="2956742" y="4426489"/>
              <a:ext cx="2148655" cy="28210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43AAF23-BBC3-4B29-A353-57DE841F5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189" y="4388300"/>
              <a:ext cx="365828" cy="3225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4E8794-35CD-46D2-96CE-607B6073EBEA}"/>
                </a:ext>
              </a:extLst>
            </p:cNvPr>
            <p:cNvSpPr txBox="1"/>
            <p:nvPr/>
          </p:nvSpPr>
          <p:spPr>
            <a:xfrm>
              <a:off x="3353340" y="4380325"/>
              <a:ext cx="723992" cy="360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NOT_SET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5AE89-85FA-46EF-8CCB-8A508528F2BF}"/>
              </a:ext>
            </a:extLst>
          </p:cNvPr>
          <p:cNvCxnSpPr>
            <a:cxnSpLocks/>
          </p:cNvCxnSpPr>
          <p:nvPr/>
        </p:nvCxnSpPr>
        <p:spPr>
          <a:xfrm>
            <a:off x="4035173" y="2797688"/>
            <a:ext cx="42479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373BDA-FE75-4512-883D-4F45329BF47A}"/>
              </a:ext>
            </a:extLst>
          </p:cNvPr>
          <p:cNvCxnSpPr>
            <a:cxnSpLocks/>
          </p:cNvCxnSpPr>
          <p:nvPr/>
        </p:nvCxnSpPr>
        <p:spPr>
          <a:xfrm>
            <a:off x="3984050" y="3825951"/>
            <a:ext cx="4223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7C7522-F9CB-42C3-BC94-50C74BEA3735}"/>
              </a:ext>
            </a:extLst>
          </p:cNvPr>
          <p:cNvSpPr txBox="1"/>
          <p:nvPr/>
        </p:nvSpPr>
        <p:spPr>
          <a:xfrm>
            <a:off x="6532796" y="303569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S</a:t>
            </a:r>
            <a:r>
              <a:rPr lang="en-US" sz="1100" dirty="0">
                <a:solidFill>
                  <a:srgbClr val="FF0000"/>
                </a:solidFill>
              </a:rPr>
              <a:t>PENDING_RESET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1E3EC3-36AE-4EF0-932B-745AD15485DA}"/>
              </a:ext>
            </a:extLst>
          </p:cNvPr>
          <p:cNvSpPr txBox="1"/>
          <p:nvPr/>
        </p:nvSpPr>
        <p:spPr>
          <a:xfrm>
            <a:off x="6444919" y="407193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DO_NOTHING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B45ED-D6F8-4546-886F-557C5D8ED750}"/>
              </a:ext>
            </a:extLst>
          </p:cNvPr>
          <p:cNvSpPr/>
          <p:nvPr/>
        </p:nvSpPr>
        <p:spPr>
          <a:xfrm>
            <a:off x="6741071" y="1789987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</a:rPr>
              <a:t>NOT_SET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64C715-B012-421B-8190-BBEFA750FE79}"/>
              </a:ext>
            </a:extLst>
          </p:cNvPr>
          <p:cNvSpPr/>
          <p:nvPr/>
        </p:nvSpPr>
        <p:spPr>
          <a:xfrm>
            <a:off x="5949927" y="2296185"/>
            <a:ext cx="104128" cy="364119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AEEF3E8-4063-47D2-990E-726056F669D5}"/>
              </a:ext>
            </a:extLst>
          </p:cNvPr>
          <p:cNvSpPr/>
          <p:nvPr/>
        </p:nvSpPr>
        <p:spPr>
          <a:xfrm>
            <a:off x="5981090" y="2214086"/>
            <a:ext cx="168636" cy="13128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4A1155-0991-4E2D-86EC-0C40A784D083}"/>
              </a:ext>
            </a:extLst>
          </p:cNvPr>
          <p:cNvSpPr/>
          <p:nvPr/>
        </p:nvSpPr>
        <p:spPr>
          <a:xfrm>
            <a:off x="5798175" y="2593248"/>
            <a:ext cx="403312" cy="15952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F66461-8E02-4C3D-8BDE-648BE5EDC3C3}"/>
              </a:ext>
            </a:extLst>
          </p:cNvPr>
          <p:cNvSpPr/>
          <p:nvPr/>
        </p:nvSpPr>
        <p:spPr>
          <a:xfrm>
            <a:off x="5944777" y="3258682"/>
            <a:ext cx="104128" cy="364119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F124698-3B80-4970-AB9B-FAEACED11445}"/>
              </a:ext>
            </a:extLst>
          </p:cNvPr>
          <p:cNvSpPr/>
          <p:nvPr/>
        </p:nvSpPr>
        <p:spPr>
          <a:xfrm>
            <a:off x="5975940" y="3176583"/>
            <a:ext cx="168636" cy="13128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9FDE77-4E18-41BD-A488-F400792D6A7A}"/>
              </a:ext>
            </a:extLst>
          </p:cNvPr>
          <p:cNvSpPr/>
          <p:nvPr/>
        </p:nvSpPr>
        <p:spPr>
          <a:xfrm>
            <a:off x="5793025" y="3555745"/>
            <a:ext cx="403312" cy="15952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675497-4231-432E-99A3-821FC8B80B0D}"/>
              </a:ext>
            </a:extLst>
          </p:cNvPr>
          <p:cNvCxnSpPr/>
          <p:nvPr/>
        </p:nvCxnSpPr>
        <p:spPr>
          <a:xfrm>
            <a:off x="5968799" y="3064582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CDC0CD2-B3E4-427C-AAE9-D6C7C53F4AA1}"/>
              </a:ext>
            </a:extLst>
          </p:cNvPr>
          <p:cNvSpPr/>
          <p:nvPr/>
        </p:nvSpPr>
        <p:spPr>
          <a:xfrm>
            <a:off x="6433289" y="2756805"/>
            <a:ext cx="1479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</a:rPr>
              <a:t>SPENDING_RESET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D21D7D-28FA-485D-B902-BF5D4A483EA9}"/>
              </a:ext>
            </a:extLst>
          </p:cNvPr>
          <p:cNvCxnSpPr/>
          <p:nvPr/>
        </p:nvCxnSpPr>
        <p:spPr>
          <a:xfrm>
            <a:off x="5935607" y="4088706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1CE007E-4F1C-401C-8550-764EE93856D6}"/>
              </a:ext>
            </a:extLst>
          </p:cNvPr>
          <p:cNvSpPr/>
          <p:nvPr/>
        </p:nvSpPr>
        <p:spPr>
          <a:xfrm>
            <a:off x="6536286" y="3780929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</a:rPr>
              <a:t>DO_NOTHING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39D03F-3FBD-47E8-BC26-4171891E8980}"/>
              </a:ext>
            </a:extLst>
          </p:cNvPr>
          <p:cNvSpPr txBox="1"/>
          <p:nvPr/>
        </p:nvSpPr>
        <p:spPr>
          <a:xfrm>
            <a:off x="6146593" y="2146534"/>
            <a:ext cx="2227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rgbClr val="7030A0"/>
                </a:solidFill>
              </a:rPr>
              <a:t>addGeneralNotification</a:t>
            </a:r>
            <a:r>
              <a:rPr lang="en-SG" sz="1100" dirty="0">
                <a:solidFill>
                  <a:srgbClr val="7030A0"/>
                </a:solidFill>
              </a:rPr>
              <a:t>(NOT_SET)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86520A-C59F-4F73-ACE6-8CB346AC5EF5}"/>
              </a:ext>
            </a:extLst>
          </p:cNvPr>
          <p:cNvSpPr/>
          <p:nvPr/>
        </p:nvSpPr>
        <p:spPr>
          <a:xfrm>
            <a:off x="5968799" y="3236404"/>
            <a:ext cx="25213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addGeneralNotification</a:t>
            </a:r>
            <a:r>
              <a:rPr lang="en-SG" sz="1000" dirty="0">
                <a:solidFill>
                  <a:srgbClr val="7030A0"/>
                </a:solidFill>
              </a:rPr>
              <a:t>(SPENDING_RESET)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Winson Heng Yong Seng</cp:lastModifiedBy>
  <cp:revision>7</cp:revision>
  <dcterms:created xsi:type="dcterms:W3CDTF">2018-11-10T13:46:27Z</dcterms:created>
  <dcterms:modified xsi:type="dcterms:W3CDTF">2018-11-12T06:38:11Z</dcterms:modified>
</cp:coreProperties>
</file>