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1" autoAdjust="0"/>
  </p:normalViewPr>
  <p:slideViewPr>
    <p:cSldViewPr showGuides="1">
      <p:cViewPr varScale="1">
        <p:scale>
          <a:sx n="95" d="100"/>
          <a:sy n="95" d="100"/>
        </p:scale>
        <p:origin x="1242" y="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10750" y="397568"/>
            <a:ext cx="8369204" cy="646043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91859" y="1136219"/>
            <a:ext cx="0" cy="57217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20201" y="1494482"/>
            <a:ext cx="145001" cy="50479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326914" y="647520"/>
            <a:ext cx="1297369" cy="4752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:Expense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03591" y="1598096"/>
            <a:ext cx="170590" cy="25831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" y="1490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272251" y="1598099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86646" y="1219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67918" y="4464069"/>
            <a:ext cx="2205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execute(model, history)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289186" y="418562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59557" y="653576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741298" y="772546"/>
            <a:ext cx="1030504" cy="488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259916" y="4457076"/>
            <a:ext cx="51320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0800000">
            <a:off x="6404696" y="4457075"/>
            <a:ext cx="131528" cy="19437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H="1">
            <a:off x="9262060" y="1253069"/>
            <a:ext cx="3394" cy="529770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189254" y="465767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536224" y="4667451"/>
            <a:ext cx="26530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544900" y="4867254"/>
            <a:ext cx="272055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272251" y="6400800"/>
            <a:ext cx="51324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55236" y="4408962"/>
            <a:ext cx="20211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isMatchPassword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oldPassword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04498" y="2339711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41203" y="613899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5626" y="628305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959292" y="568315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78269" y="6119396"/>
            <a:ext cx="152400" cy="1906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6532911" y="6322694"/>
            <a:ext cx="1227787" cy="51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3858644" y="1647745"/>
            <a:ext cx="1851868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parser:SetPassword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70376" y="2323274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53231" y="2095125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4756153" y="2095125"/>
            <a:ext cx="6319" cy="17808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664015" y="2314773"/>
            <a:ext cx="195059" cy="10410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532911" y="5683158"/>
            <a:ext cx="42638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31425" y="1649006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58430" y="2212056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31150" y="386067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B711DC8C-7650-495B-9ACC-AAAFD67C2F89}"/>
              </a:ext>
            </a:extLst>
          </p:cNvPr>
          <p:cNvSpPr/>
          <p:nvPr/>
        </p:nvSpPr>
        <p:spPr>
          <a:xfrm>
            <a:off x="5702385" y="2603347"/>
            <a:ext cx="153614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c:SetPassword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66FBEA-5885-438F-9288-0A8857C53DD3}"/>
              </a:ext>
            </a:extLst>
          </p:cNvPr>
          <p:cNvSpPr/>
          <p:nvPr/>
        </p:nvSpPr>
        <p:spPr>
          <a:xfrm>
            <a:off x="6391939" y="3012878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1834BA-A308-4DB7-8CED-5A6425848030}"/>
              </a:ext>
            </a:extLst>
          </p:cNvPr>
          <p:cNvCxnSpPr>
            <a:cxnSpLocks/>
          </p:cNvCxnSpPr>
          <p:nvPr/>
        </p:nvCxnSpPr>
        <p:spPr>
          <a:xfrm flipV="1">
            <a:off x="4658858" y="2595234"/>
            <a:ext cx="10347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38E744-2CEE-4696-A860-9A084F240309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873700" y="3225812"/>
            <a:ext cx="15990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DAF9C9-9850-4664-9AFB-CABBA9FB8BA6}"/>
              </a:ext>
            </a:extLst>
          </p:cNvPr>
          <p:cNvCxnSpPr/>
          <p:nvPr/>
        </p:nvCxnSpPr>
        <p:spPr>
          <a:xfrm>
            <a:off x="3040466" y="3347371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CE91BA5-C0DB-4E28-9779-50EE169210B3}"/>
              </a:ext>
            </a:extLst>
          </p:cNvPr>
          <p:cNvSpPr txBox="1"/>
          <p:nvPr/>
        </p:nvSpPr>
        <p:spPr>
          <a:xfrm>
            <a:off x="4904631" y="2232962"/>
            <a:ext cx="14755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SetPasswordCommand</a:t>
            </a:r>
            <a:endParaRPr lang="en-US" sz="900" dirty="0"/>
          </a:p>
          <a:p>
            <a:pPr algn="l"/>
            <a:r>
              <a:rPr lang="en-US" sz="900" dirty="0"/>
              <a:t>(</a:t>
            </a:r>
            <a:r>
              <a:rPr lang="en-US" sz="900" dirty="0" err="1"/>
              <a:t>oldPassword</a:t>
            </a:r>
            <a:r>
              <a:rPr lang="en-US" sz="900" dirty="0"/>
              <a:t>, </a:t>
            </a:r>
            <a:r>
              <a:rPr lang="en-US" sz="900" dirty="0" err="1"/>
              <a:t>newPassword</a:t>
            </a:r>
            <a:r>
              <a:rPr lang="en-US" sz="900" dirty="0"/>
              <a:t>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8287BB-756B-41D1-9021-1365B7503E3C}"/>
              </a:ext>
            </a:extLst>
          </p:cNvPr>
          <p:cNvCxnSpPr>
            <a:cxnSpLocks/>
          </p:cNvCxnSpPr>
          <p:nvPr/>
        </p:nvCxnSpPr>
        <p:spPr>
          <a:xfrm>
            <a:off x="6472752" y="2897254"/>
            <a:ext cx="0" cy="37321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A66DA9A-EA6F-480A-95EF-0A8B014A11A3}"/>
              </a:ext>
            </a:extLst>
          </p:cNvPr>
          <p:cNvSpPr txBox="1"/>
          <p:nvPr/>
        </p:nvSpPr>
        <p:spPr>
          <a:xfrm>
            <a:off x="3822156" y="3099561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089FDC-D360-4A24-889E-2753BAC4C7FD}"/>
              </a:ext>
            </a:extLst>
          </p:cNvPr>
          <p:cNvSpPr txBox="1"/>
          <p:nvPr/>
        </p:nvSpPr>
        <p:spPr>
          <a:xfrm>
            <a:off x="5449400" y="3031408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76FBCE-7567-4A87-B86D-29C532A5DC87}"/>
              </a:ext>
            </a:extLst>
          </p:cNvPr>
          <p:cNvSpPr txBox="1"/>
          <p:nvPr/>
        </p:nvSpPr>
        <p:spPr>
          <a:xfrm>
            <a:off x="2010318" y="3963098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46AD38-8D16-46B3-A268-CA1130699771}"/>
              </a:ext>
            </a:extLst>
          </p:cNvPr>
          <p:cNvCxnSpPr>
            <a:cxnSpLocks/>
          </p:cNvCxnSpPr>
          <p:nvPr/>
        </p:nvCxnSpPr>
        <p:spPr>
          <a:xfrm>
            <a:off x="7754469" y="6310574"/>
            <a:ext cx="0" cy="54742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E40A876-81F5-41D0-B927-C86E126EEA5B}"/>
              </a:ext>
            </a:extLst>
          </p:cNvPr>
          <p:cNvSpPr txBox="1"/>
          <p:nvPr/>
        </p:nvSpPr>
        <p:spPr>
          <a:xfrm>
            <a:off x="6628670" y="63353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27ABB5-6A83-443D-92A5-FFCB604FAC96}"/>
              </a:ext>
            </a:extLst>
          </p:cNvPr>
          <p:cNvSpPr txBox="1"/>
          <p:nvPr/>
        </p:nvSpPr>
        <p:spPr>
          <a:xfrm>
            <a:off x="6341257" y="654963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C01606-E301-46E3-A085-F17DD9D51DEA}"/>
              </a:ext>
            </a:extLst>
          </p:cNvPr>
          <p:cNvSpPr txBox="1"/>
          <p:nvPr/>
        </p:nvSpPr>
        <p:spPr>
          <a:xfrm>
            <a:off x="6331738" y="4699059"/>
            <a:ext cx="20211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isMatchPassword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137014-BC4B-4E58-AD6B-69C731211408}"/>
              </a:ext>
            </a:extLst>
          </p:cNvPr>
          <p:cNvSpPr/>
          <p:nvPr/>
        </p:nvSpPr>
        <p:spPr>
          <a:xfrm>
            <a:off x="9189254" y="52549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99B3C3-CB3C-405A-A615-7AFE5BE46BE3}"/>
              </a:ext>
            </a:extLst>
          </p:cNvPr>
          <p:cNvCxnSpPr>
            <a:cxnSpLocks/>
          </p:cNvCxnSpPr>
          <p:nvPr/>
        </p:nvCxnSpPr>
        <p:spPr>
          <a:xfrm>
            <a:off x="6532830" y="5275660"/>
            <a:ext cx="26530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7E8A058-4727-4225-9E48-020B1C4ED5B9}"/>
              </a:ext>
            </a:extLst>
          </p:cNvPr>
          <p:cNvCxnSpPr>
            <a:cxnSpLocks/>
          </p:cNvCxnSpPr>
          <p:nvPr/>
        </p:nvCxnSpPr>
        <p:spPr>
          <a:xfrm>
            <a:off x="6541506" y="5475463"/>
            <a:ext cx="272055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81EEB6B-EDFD-494C-AE23-2984D4297AAC}"/>
              </a:ext>
            </a:extLst>
          </p:cNvPr>
          <p:cNvSpPr txBox="1"/>
          <p:nvPr/>
        </p:nvSpPr>
        <p:spPr>
          <a:xfrm>
            <a:off x="6751842" y="5017171"/>
            <a:ext cx="20211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setPassword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newPassword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73A32B-9117-4274-816E-1FC3502997EB}"/>
              </a:ext>
            </a:extLst>
          </p:cNvPr>
          <p:cNvSpPr/>
          <p:nvPr/>
        </p:nvSpPr>
        <p:spPr>
          <a:xfrm>
            <a:off x="5267235" y="5010527"/>
            <a:ext cx="4701469" cy="5757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54CCF49-A7A4-486A-B3E3-1B4D349F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840" y="4965145"/>
            <a:ext cx="365828" cy="32255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40E79E8-6753-4F4E-9EC1-4344859F002C}"/>
              </a:ext>
            </a:extLst>
          </p:cNvPr>
          <p:cNvSpPr txBox="1"/>
          <p:nvPr/>
        </p:nvSpPr>
        <p:spPr>
          <a:xfrm>
            <a:off x="5210504" y="5242320"/>
            <a:ext cx="1334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</a:t>
            </a:r>
            <a:r>
              <a:rPr lang="en-US" sz="1100" dirty="0" err="1">
                <a:solidFill>
                  <a:srgbClr val="FF0000"/>
                </a:solidFill>
              </a:rPr>
              <a:t>isMatchPassword</a:t>
            </a:r>
            <a:r>
              <a:rPr lang="en-US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9773BA-670B-40FC-A032-C55517F3BA3F}"/>
              </a:ext>
            </a:extLst>
          </p:cNvPr>
          <p:cNvSpPr txBox="1"/>
          <p:nvPr/>
        </p:nvSpPr>
        <p:spPr>
          <a:xfrm>
            <a:off x="3165645" y="1443108"/>
            <a:ext cx="14755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SetPasswordParser</a:t>
            </a:r>
            <a:r>
              <a:rPr lang="en-US" sz="900" dirty="0"/>
              <a:t>()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84C452-C8E1-4B89-AB5C-CB57EC875220}"/>
              </a:ext>
            </a:extLst>
          </p:cNvPr>
          <p:cNvSpPr txBox="1"/>
          <p:nvPr/>
        </p:nvSpPr>
        <p:spPr>
          <a:xfrm>
            <a:off x="2731462" y="1982863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65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Chong Yi Sheng</cp:lastModifiedBy>
  <cp:revision>89</cp:revision>
  <dcterms:created xsi:type="dcterms:W3CDTF">2016-07-22T14:33:02Z</dcterms:created>
  <dcterms:modified xsi:type="dcterms:W3CDTF">2018-11-12T12:08:56Z</dcterms:modified>
</cp:coreProperties>
</file>