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3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6132-AF62-46F4-A2B1-4E3C1DCC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37F7-3073-4786-941D-24914D88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CBB0-E9B8-41CD-9DA8-CB0CCD2C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A1E9-FDCC-49EB-A027-2EBC6B0C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1726-637C-4ED0-812D-9EA7312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66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E3A4-33FF-4370-8F5D-BE1D8702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BE28-9EAC-443B-A8F5-599AFC5A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6C4E-2EDB-437F-9843-BC584688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442A-CC06-4409-AFEB-999455C4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0A59-7BCC-477D-91D2-96569FF7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3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C3B1C-ABCD-404F-9FDA-E6DCA19C4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ED364-C44C-4934-B0AE-BFC16B1A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A96F-A3B8-4CFC-91CB-90BF551F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8452-9CF7-4575-8478-0769F264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F127-0286-44ED-8AD1-07396E6D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9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D437-FDD8-4F44-BF75-29A0A49E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51814-DDF2-4538-BF75-2D2CB6B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676-6D65-462F-8DD0-7D710150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4FDE-9B1F-4CF6-9321-46F4D3C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2AFC-E7C8-4B7B-A4B9-1963E360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8BC-82A9-4A1C-84A8-C4BAA91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E284-95EA-4B44-99C1-DACAFFF2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D481-98E9-4673-94EF-028951CE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0713-ECF2-4526-A58B-363D426D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2839-B457-4295-BF7A-BC6649A7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7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680E-D791-4E24-AA8C-AEC02F90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39CE-15EE-4390-8619-425FFFB4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0778-4A1E-45F7-BDF6-CBB46DD6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AD52E-B42B-4CE8-B8FC-D2EB311C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35E5-C834-49BE-8BE8-D43DEF89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D4FE3-EE18-4B1A-9EE6-CBC1FD58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0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67C9-8D85-44D8-A35A-68BCB1A6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D616-2787-4AA5-8792-94DED1B2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5C244-A267-417C-AE46-032022F3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CE396-D0F0-4663-B46D-017AAE5D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5F385-3DE1-4156-BEF3-70DEC479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5B656-8230-421A-97F4-27EC1191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CB44-260B-43EA-9386-8DC5DD73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859A2-4417-468F-9C6B-E046C467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DE1-1B15-48E3-B597-2FC828F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2A539-5F76-4FFC-A1D0-82A1F105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464B3-2E08-4436-B9FE-22C4FD48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2F89B-7DC0-4EB6-B1C9-B93A7EE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4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73D06-D9F4-410E-905D-16BC4DA9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AA8D-A7EE-4A7F-A8F5-BA9059BE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66AE-FD50-4C99-8348-E1D7A89E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3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4E9-630F-4969-9298-AECA2D81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7300-51BA-459F-8DBE-3A51617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3563A-AA83-4F5B-9644-698BBE62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5F6F-6922-4350-9BFF-392D6B3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55E8-C4FC-4337-8024-453682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D282-0A1B-483B-94FE-DEEEE5A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2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1DBD-BF01-4206-BFF2-2F802158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5FA27-BD56-4462-BC69-6B6FD40FA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01EFF-E0F1-4DF9-9DC8-60C71BA2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64A2-33C0-4E6C-8190-EA84697B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B69D-FF4C-43B7-B3B6-77CFFF9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8E409-9903-4C26-A58F-6EDE8852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9AD9-CAB6-4A27-96CD-48D990B4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7E3C-7A16-458E-B4C0-F58CF873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DDDE-AD26-480D-B3BD-4808F185B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A46D-86D5-4124-8D4B-78BC079FAC5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000A-32C1-4439-9F05-A6CD126E3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B92E-2871-4E7C-AC80-DDFCD7391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9426-34E1-43B8-9C12-B81FCC7F6F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7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69618-0C45-486D-85E4-A6ACD3FA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573"/>
            <a:ext cx="941070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8D189-90B5-4FB7-B5AB-8DFEF0B3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461" y="190333"/>
            <a:ext cx="8128418" cy="64773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B5ECEA-B11C-450E-B9E5-29C630B9BBD6}"/>
              </a:ext>
            </a:extLst>
          </p:cNvPr>
          <p:cNvSpPr/>
          <p:nvPr/>
        </p:nvSpPr>
        <p:spPr>
          <a:xfrm>
            <a:off x="10242416" y="2682240"/>
            <a:ext cx="1949584" cy="112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AF4E2-A42B-49AB-8043-0CF73D766E90}"/>
              </a:ext>
            </a:extLst>
          </p:cNvPr>
          <p:cNvSpPr txBox="1"/>
          <p:nvPr/>
        </p:nvSpPr>
        <p:spPr>
          <a:xfrm>
            <a:off x="9987280" y="2185573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login u/sample</a:t>
            </a:r>
          </a:p>
        </p:txBody>
      </p:sp>
    </p:spTree>
    <p:extLst>
      <p:ext uri="{BB962C8B-B14F-4D97-AF65-F5344CB8AC3E}">
        <p14:creationId xmlns:p14="http://schemas.microsoft.com/office/powerpoint/2010/main" val="197058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Chong Yi Sheng</dc:creator>
  <cp:lastModifiedBy>Jason Chong Yi Sheng</cp:lastModifiedBy>
  <cp:revision>1</cp:revision>
  <dcterms:created xsi:type="dcterms:W3CDTF">2018-11-12T09:47:03Z</dcterms:created>
  <dcterms:modified xsi:type="dcterms:W3CDTF">2018-11-12T09:50:15Z</dcterms:modified>
</cp:coreProperties>
</file>