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6" d="100"/>
          <a:sy n="96" d="100"/>
        </p:scale>
        <p:origin x="1212" y="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304799" y="397568"/>
            <a:ext cx="8166784" cy="618602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464047" y="772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91859" y="1136219"/>
            <a:ext cx="0" cy="54304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116374" y="1486912"/>
            <a:ext cx="145001" cy="45806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362200" y="655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ExpenseTrackerParser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975599" y="1139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903591" y="1598096"/>
            <a:ext cx="170590" cy="258315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" y="1490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272251" y="1598099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586646" y="1219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22406" y="4423208"/>
            <a:ext cx="192699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execute(model, history)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289186" y="4185622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43543" y="6072947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510938" y="772546"/>
            <a:ext cx="1030504" cy="4547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1261375" y="4419600"/>
            <a:ext cx="48913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165432" y="4423207"/>
            <a:ext cx="131528" cy="15203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9026190" y="1219200"/>
            <a:ext cx="0" cy="534747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949990" y="4633582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6296960" y="4633582"/>
            <a:ext cx="265303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endCxn id="73" idx="2"/>
          </p:cNvCxnSpPr>
          <p:nvPr/>
        </p:nvCxnSpPr>
        <p:spPr>
          <a:xfrm>
            <a:off x="6305636" y="4833385"/>
            <a:ext cx="2720554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1272251" y="5943590"/>
            <a:ext cx="49956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515973" y="4375093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addUser</a:t>
            </a:r>
            <a:r>
              <a:rPr lang="en-US" sz="1200" dirty="0">
                <a:solidFill>
                  <a:srgbClr val="7030A0"/>
                </a:solidFill>
              </a:rPr>
              <a:t>(Username)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371661" y="2255610"/>
            <a:ext cx="10425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parse(argument)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42154" y="1143002"/>
            <a:ext cx="13917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commandText</a:t>
            </a:r>
            <a:r>
              <a:rPr lang="en-US" dirty="0"/>
              <a:t>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959137" y="571251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51640" y="5820235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723341" y="5011384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442318" y="5480062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6296960" y="5650920"/>
            <a:ext cx="1227787" cy="51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62"/>
          <p:cNvSpPr/>
          <p:nvPr/>
        </p:nvSpPr>
        <p:spPr>
          <a:xfrm>
            <a:off x="3863437" y="1653150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parser:SignUp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100452" y="248421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691403" y="2076111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cxnSpLocks/>
            <a:stCxn id="45" idx="0"/>
          </p:cNvCxnSpPr>
          <p:nvPr/>
        </p:nvCxnSpPr>
        <p:spPr>
          <a:xfrm>
            <a:off x="4794325" y="2076111"/>
            <a:ext cx="6319" cy="178089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703110" y="2480603"/>
            <a:ext cx="170590" cy="8644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6296960" y="5011384"/>
            <a:ext cx="42638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031425" y="1649006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090975" y="2199276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68282" y="3822939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66FBEA-5885-438F-9288-0A8857C53DD3}"/>
              </a:ext>
            </a:extLst>
          </p:cNvPr>
          <p:cNvSpPr/>
          <p:nvPr/>
        </p:nvSpPr>
        <p:spPr>
          <a:xfrm>
            <a:off x="6152675" y="3019318"/>
            <a:ext cx="161626" cy="2129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91834BA-A308-4DB7-8CED-5A6425848030}"/>
              </a:ext>
            </a:extLst>
          </p:cNvPr>
          <p:cNvCxnSpPr>
            <a:cxnSpLocks/>
          </p:cNvCxnSpPr>
          <p:nvPr/>
        </p:nvCxnSpPr>
        <p:spPr>
          <a:xfrm flipV="1">
            <a:off x="4759339" y="2545639"/>
            <a:ext cx="954337" cy="635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938E744-2CEE-4696-A860-9A084F240309}"/>
              </a:ext>
            </a:extLst>
          </p:cNvPr>
          <p:cNvCxnSpPr>
            <a:cxnSpLocks/>
          </p:cNvCxnSpPr>
          <p:nvPr/>
        </p:nvCxnSpPr>
        <p:spPr>
          <a:xfrm>
            <a:off x="4873700" y="3232252"/>
            <a:ext cx="143193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4DAF9C9-9850-4664-9AFB-CABBA9FB8BA6}"/>
              </a:ext>
            </a:extLst>
          </p:cNvPr>
          <p:cNvCxnSpPr/>
          <p:nvPr/>
        </p:nvCxnSpPr>
        <p:spPr>
          <a:xfrm>
            <a:off x="3040466" y="3347371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CE91BA5-C0DB-4E28-9779-50EE169210B3}"/>
              </a:ext>
            </a:extLst>
          </p:cNvPr>
          <p:cNvSpPr txBox="1"/>
          <p:nvPr/>
        </p:nvSpPr>
        <p:spPr>
          <a:xfrm>
            <a:off x="4989563" y="2239283"/>
            <a:ext cx="104255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 err="1"/>
              <a:t>SignUpCommand</a:t>
            </a:r>
            <a:endParaRPr lang="en-US" sz="900" dirty="0"/>
          </a:p>
          <a:p>
            <a:pPr algn="l"/>
            <a:r>
              <a:rPr lang="en-US" sz="900" dirty="0"/>
              <a:t>(Username)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8287BB-756B-41D1-9021-1365B7503E3C}"/>
              </a:ext>
            </a:extLst>
          </p:cNvPr>
          <p:cNvCxnSpPr>
            <a:cxnSpLocks/>
          </p:cNvCxnSpPr>
          <p:nvPr/>
        </p:nvCxnSpPr>
        <p:spPr>
          <a:xfrm>
            <a:off x="6233488" y="2863385"/>
            <a:ext cx="0" cy="346121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A66DA9A-EA6F-480A-95EF-0A8B014A11A3}"/>
              </a:ext>
            </a:extLst>
          </p:cNvPr>
          <p:cNvSpPr txBox="1"/>
          <p:nvPr/>
        </p:nvSpPr>
        <p:spPr>
          <a:xfrm>
            <a:off x="3822156" y="3099561"/>
            <a:ext cx="1164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3089FDC-D360-4A24-889E-2753BAC4C7FD}"/>
              </a:ext>
            </a:extLst>
          </p:cNvPr>
          <p:cNvSpPr txBox="1"/>
          <p:nvPr/>
        </p:nvSpPr>
        <p:spPr>
          <a:xfrm>
            <a:off x="5449400" y="3031408"/>
            <a:ext cx="1164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C76FBCE-7567-4A87-B86D-29C532A5DC87}"/>
              </a:ext>
            </a:extLst>
          </p:cNvPr>
          <p:cNvSpPr txBox="1"/>
          <p:nvPr/>
        </p:nvSpPr>
        <p:spPr>
          <a:xfrm>
            <a:off x="2010318" y="3963098"/>
            <a:ext cx="1164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446AD38-8D16-46B3-A268-CA1130699771}"/>
              </a:ext>
            </a:extLst>
          </p:cNvPr>
          <p:cNvCxnSpPr>
            <a:cxnSpLocks/>
          </p:cNvCxnSpPr>
          <p:nvPr/>
        </p:nvCxnSpPr>
        <p:spPr>
          <a:xfrm>
            <a:off x="7518518" y="5638800"/>
            <a:ext cx="0" cy="9278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E40A876-81F5-41D0-B927-C86E126EEA5B}"/>
              </a:ext>
            </a:extLst>
          </p:cNvPr>
          <p:cNvSpPr txBox="1"/>
          <p:nvPr/>
        </p:nvSpPr>
        <p:spPr>
          <a:xfrm>
            <a:off x="6392719" y="566355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E27ABB5-6A83-443D-92A5-FFCB604FAC96}"/>
              </a:ext>
            </a:extLst>
          </p:cNvPr>
          <p:cNvSpPr txBox="1"/>
          <p:nvPr/>
        </p:nvSpPr>
        <p:spPr>
          <a:xfrm>
            <a:off x="6101994" y="6282794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60" name="Rectangle 62">
            <a:extLst>
              <a:ext uri="{FF2B5EF4-FFF2-40B4-BE49-F238E27FC236}">
                <a16:creationId xmlns:a16="http://schemas.microsoft.com/office/drawing/2014/main" id="{B711DC8C-7650-495B-9ACC-AAAFD67C2F89}"/>
              </a:ext>
            </a:extLst>
          </p:cNvPr>
          <p:cNvSpPr/>
          <p:nvPr/>
        </p:nvSpPr>
        <p:spPr>
          <a:xfrm>
            <a:off x="5684378" y="2557887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c:SignUp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EDE70F-60C9-46A2-9F50-6FC9CA226AA9}"/>
              </a:ext>
            </a:extLst>
          </p:cNvPr>
          <p:cNvSpPr txBox="1"/>
          <p:nvPr/>
        </p:nvSpPr>
        <p:spPr>
          <a:xfrm>
            <a:off x="2747877" y="1953027"/>
            <a:ext cx="10425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D851C68-C317-47A5-B840-E840AE2536C1}"/>
              </a:ext>
            </a:extLst>
          </p:cNvPr>
          <p:cNvSpPr txBox="1"/>
          <p:nvPr/>
        </p:nvSpPr>
        <p:spPr>
          <a:xfrm>
            <a:off x="2944965" y="1423696"/>
            <a:ext cx="17634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SignUpCommandParser</a:t>
            </a:r>
            <a:r>
              <a:rPr 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54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Jason Chong Yi Sheng</cp:lastModifiedBy>
  <cp:revision>82</cp:revision>
  <dcterms:created xsi:type="dcterms:W3CDTF">2016-07-22T14:33:02Z</dcterms:created>
  <dcterms:modified xsi:type="dcterms:W3CDTF">2018-11-12T12:11:02Z</dcterms:modified>
</cp:coreProperties>
</file>