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212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8100335" cy="415629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57302" y="3871795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ExpensesStorage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90834" y="3161816"/>
            <a:ext cx="167989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29" idx="3"/>
            <a:endCxn id="2" idx="1"/>
          </p:cNvCxnSpPr>
          <p:nvPr/>
        </p:nvCxnSpPr>
        <p:spPr>
          <a:xfrm flipV="1">
            <a:off x="2632761" y="4045175"/>
            <a:ext cx="224541" cy="11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80348" y="330160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78163" y="4045175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55149" y="395741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71322" y="4045175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01487" y="387179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XmlExpenses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999922" y="387376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ExpenseTracker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47" idx="3"/>
            <a:endCxn id="73" idx="2"/>
          </p:cNvCxnSpPr>
          <p:nvPr/>
        </p:nvCxnSpPr>
        <p:spPr>
          <a:xfrm rot="5400000" flipH="1" flipV="1">
            <a:off x="7881257" y="3212425"/>
            <a:ext cx="818597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63871" y="245954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76200" y="3889725"/>
            <a:ext cx="13957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XmlAdaptedExpense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9" idx="3"/>
            <a:endCxn id="74" idx="1"/>
          </p:cNvCxnSpPr>
          <p:nvPr/>
        </p:nvCxnSpPr>
        <p:spPr>
          <a:xfrm>
            <a:off x="7454181" y="4059876"/>
            <a:ext cx="222019" cy="322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371544-74C6-4B8F-801C-D57D78C38844}"/>
              </a:ext>
            </a:extLst>
          </p:cNvPr>
          <p:cNvSpPr txBox="1"/>
          <p:nvPr/>
        </p:nvSpPr>
        <p:spPr>
          <a:xfrm>
            <a:off x="2534061" y="2400900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C7CDFB6A-BBB0-49F6-9A15-A555643AE3AF}"/>
              </a:ext>
            </a:extLst>
          </p:cNvPr>
          <p:cNvSpPr/>
          <p:nvPr/>
        </p:nvSpPr>
        <p:spPr>
          <a:xfrm>
            <a:off x="2396713" y="395966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210CDD4E-D278-4036-ACAE-1EC34A76FB94}"/>
              </a:ext>
            </a:extLst>
          </p:cNvPr>
          <p:cNvSpPr/>
          <p:nvPr/>
        </p:nvSpPr>
        <p:spPr>
          <a:xfrm>
            <a:off x="2846006" y="3214917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TipsStorage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1C1A2A-B7D0-45A4-8432-60C58CE29790}"/>
              </a:ext>
            </a:extLst>
          </p:cNvPr>
          <p:cNvCxnSpPr>
            <a:cxnSpLocks/>
            <a:stCxn id="42" idx="3"/>
            <a:endCxn id="31" idx="1"/>
          </p:cNvCxnSpPr>
          <p:nvPr/>
        </p:nvCxnSpPr>
        <p:spPr>
          <a:xfrm>
            <a:off x="2616396" y="3388297"/>
            <a:ext cx="22961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65DDC76F-633C-41D5-AB84-4B90082AA21B}"/>
              </a:ext>
            </a:extLst>
          </p:cNvPr>
          <p:cNvSpPr/>
          <p:nvPr/>
        </p:nvSpPr>
        <p:spPr>
          <a:xfrm>
            <a:off x="4628133" y="321491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JsonTips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7" name="Elbow Connector 63">
            <a:extLst>
              <a:ext uri="{FF2B5EF4-FFF2-40B4-BE49-F238E27FC236}">
                <a16:creationId xmlns:a16="http://schemas.microsoft.com/office/drawing/2014/main" id="{1C187FE2-07F6-40A6-969F-2664DA9B07E9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4372516" y="3388297"/>
            <a:ext cx="2556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Isosceles Triangle 102">
            <a:extLst>
              <a:ext uri="{FF2B5EF4-FFF2-40B4-BE49-F238E27FC236}">
                <a16:creationId xmlns:a16="http://schemas.microsoft.com/office/drawing/2014/main" id="{51A87697-C54D-494E-B499-D015F338FB66}"/>
              </a:ext>
            </a:extLst>
          </p:cNvPr>
          <p:cNvSpPr/>
          <p:nvPr/>
        </p:nvSpPr>
        <p:spPr>
          <a:xfrm rot="5400000" flipV="1">
            <a:off x="4149502" y="330053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7" name="Flowchart: Decision 96">
            <a:extLst>
              <a:ext uri="{FF2B5EF4-FFF2-40B4-BE49-F238E27FC236}">
                <a16:creationId xmlns:a16="http://schemas.microsoft.com/office/drawing/2014/main" id="{2066F549-4F1D-41BD-BF33-1FDE7801F3E2}"/>
              </a:ext>
            </a:extLst>
          </p:cNvPr>
          <p:cNvSpPr/>
          <p:nvPr/>
        </p:nvSpPr>
        <p:spPr>
          <a:xfrm rot="16200000">
            <a:off x="8169356" y="365623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96">
            <a:extLst>
              <a:ext uri="{FF2B5EF4-FFF2-40B4-BE49-F238E27FC236}">
                <a16:creationId xmlns:a16="http://schemas.microsoft.com/office/drawing/2014/main" id="{47F0AF75-999B-481D-91C2-E65AD218918A}"/>
              </a:ext>
            </a:extLst>
          </p:cNvPr>
          <p:cNvSpPr/>
          <p:nvPr/>
        </p:nvSpPr>
        <p:spPr>
          <a:xfrm rot="16200000">
            <a:off x="6462093" y="424988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0B7AF996-A171-4F03-A195-41B69C674604}"/>
              </a:ext>
            </a:extLst>
          </p:cNvPr>
          <p:cNvSpPr/>
          <p:nvPr/>
        </p:nvSpPr>
        <p:spPr>
          <a:xfrm>
            <a:off x="7595860" y="428465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C9BF19A7-3AED-40EC-8832-519BC1F6A38E}"/>
              </a:ext>
            </a:extLst>
          </p:cNvPr>
          <p:cNvSpPr/>
          <p:nvPr/>
        </p:nvSpPr>
        <p:spPr>
          <a:xfrm>
            <a:off x="7595859" y="5802191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C781C325-35F0-4D16-BA38-C7CCF633E509}"/>
              </a:ext>
            </a:extLst>
          </p:cNvPr>
          <p:cNvSpPr/>
          <p:nvPr/>
        </p:nvSpPr>
        <p:spPr>
          <a:xfrm>
            <a:off x="7595860" y="541891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TotalBudget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9C84799B-7938-48FC-ACDB-8F8F540E4FB0}"/>
              </a:ext>
            </a:extLst>
          </p:cNvPr>
          <p:cNvSpPr/>
          <p:nvPr/>
        </p:nvSpPr>
        <p:spPr>
          <a:xfrm>
            <a:off x="7595858" y="5046526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Notification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BDF6CF4F-9DA8-4B94-BC95-467F41FD4395}"/>
              </a:ext>
            </a:extLst>
          </p:cNvPr>
          <p:cNvSpPr/>
          <p:nvPr/>
        </p:nvSpPr>
        <p:spPr>
          <a:xfrm>
            <a:off x="7595860" y="4664811"/>
            <a:ext cx="13716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NotificationHandler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E9E1A23-8940-498B-B863-FDF67D804312}"/>
              </a:ext>
            </a:extLst>
          </p:cNvPr>
          <p:cNvCxnSpPr>
            <a:stCxn id="51" idx="1"/>
            <a:endCxn id="59" idx="1"/>
          </p:cNvCxnSpPr>
          <p:nvPr/>
        </p:nvCxnSpPr>
        <p:spPr>
          <a:xfrm rot="16200000" flipH="1">
            <a:off x="6705336" y="4329383"/>
            <a:ext cx="765303" cy="1015741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4DAC694-A64F-4CEF-9601-2CC5848DAA75}"/>
              </a:ext>
            </a:extLst>
          </p:cNvPr>
          <p:cNvCxnSpPr>
            <a:endCxn id="57" idx="1"/>
          </p:cNvCxnSpPr>
          <p:nvPr/>
        </p:nvCxnSpPr>
        <p:spPr>
          <a:xfrm rot="16200000" flipH="1">
            <a:off x="6522970" y="4519403"/>
            <a:ext cx="1130036" cy="1015743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7BEF04-7864-4B72-8827-647B87130327}"/>
              </a:ext>
            </a:extLst>
          </p:cNvPr>
          <p:cNvCxnSpPr>
            <a:endCxn id="53" idx="1"/>
          </p:cNvCxnSpPr>
          <p:nvPr/>
        </p:nvCxnSpPr>
        <p:spPr>
          <a:xfrm>
            <a:off x="6580115" y="4453815"/>
            <a:ext cx="1015745" cy="4219"/>
          </a:xfrm>
          <a:prstGeom prst="bentConnector3">
            <a:avLst>
              <a:gd name="adj1" fmla="val -63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751E8BA-8AC8-4B10-BC01-F6407227196C}"/>
              </a:ext>
            </a:extLst>
          </p:cNvPr>
          <p:cNvCxnSpPr>
            <a:endCxn id="62" idx="1"/>
          </p:cNvCxnSpPr>
          <p:nvPr/>
        </p:nvCxnSpPr>
        <p:spPr>
          <a:xfrm>
            <a:off x="6580115" y="4480230"/>
            <a:ext cx="1015745" cy="357961"/>
          </a:xfrm>
          <a:prstGeom prst="bentConnector3">
            <a:avLst>
              <a:gd name="adj1" fmla="val -63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C6AD28F-B451-4968-A56F-D9ACEB66F6B8}"/>
              </a:ext>
            </a:extLst>
          </p:cNvPr>
          <p:cNvCxnSpPr>
            <a:stCxn id="51" idx="1"/>
            <a:endCxn id="55" idx="1"/>
          </p:cNvCxnSpPr>
          <p:nvPr/>
        </p:nvCxnSpPr>
        <p:spPr>
          <a:xfrm rot="16200000" flipH="1">
            <a:off x="6327504" y="4707216"/>
            <a:ext cx="1520968" cy="101574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9" name="Flowchart: Decision 96">
            <a:extLst>
              <a:ext uri="{FF2B5EF4-FFF2-40B4-BE49-F238E27FC236}">
                <a16:creationId xmlns:a16="http://schemas.microsoft.com/office/drawing/2014/main" id="{1A05D545-48CC-43BA-AC54-254EA0D78746}"/>
              </a:ext>
            </a:extLst>
          </p:cNvPr>
          <p:cNvSpPr/>
          <p:nvPr/>
        </p:nvSpPr>
        <p:spPr>
          <a:xfrm>
            <a:off x="7218133" y="397318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A5F22F-768E-4AE4-887E-8504510126DC}"/>
              </a:ext>
            </a:extLst>
          </p:cNvPr>
          <p:cNvSpPr txBox="1"/>
          <p:nvPr/>
        </p:nvSpPr>
        <p:spPr>
          <a:xfrm>
            <a:off x="2527555" y="3090898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92FAE3-BB15-4145-8963-07CC50FCFFEC}"/>
              </a:ext>
            </a:extLst>
          </p:cNvPr>
          <p:cNvSpPr txBox="1"/>
          <p:nvPr/>
        </p:nvSpPr>
        <p:spPr>
          <a:xfrm>
            <a:off x="2539275" y="3696187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D6A109-9909-4ED2-8DCD-CDA61640F89B}"/>
              </a:ext>
            </a:extLst>
          </p:cNvPr>
          <p:cNvSpPr txBox="1"/>
          <p:nvPr/>
        </p:nvSpPr>
        <p:spPr>
          <a:xfrm>
            <a:off x="7284218" y="3832576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0333DD-7756-42C6-99E9-194586222591}"/>
              </a:ext>
            </a:extLst>
          </p:cNvPr>
          <p:cNvSpPr txBox="1"/>
          <p:nvPr/>
        </p:nvSpPr>
        <p:spPr>
          <a:xfrm>
            <a:off x="8274293" y="3468140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F12DF6-81F2-42DC-BE22-F8344CF08F7E}"/>
              </a:ext>
            </a:extLst>
          </p:cNvPr>
          <p:cNvSpPr txBox="1"/>
          <p:nvPr/>
        </p:nvSpPr>
        <p:spPr>
          <a:xfrm>
            <a:off x="7296528" y="4999148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5B4902-4102-4808-8FEC-3F449D774837}"/>
              </a:ext>
            </a:extLst>
          </p:cNvPr>
          <p:cNvSpPr txBox="1"/>
          <p:nvPr/>
        </p:nvSpPr>
        <p:spPr>
          <a:xfrm>
            <a:off x="7296740" y="4187492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808F6D-A56F-43E0-B8A0-00AE17FA5056}"/>
              </a:ext>
            </a:extLst>
          </p:cNvPr>
          <p:cNvSpPr txBox="1"/>
          <p:nvPr/>
        </p:nvSpPr>
        <p:spPr>
          <a:xfrm>
            <a:off x="7301426" y="4576931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6DBB9A-E7AD-47FA-A64F-C6AA766AE0B1}"/>
              </a:ext>
            </a:extLst>
          </p:cNvPr>
          <p:cNvSpPr txBox="1"/>
          <p:nvPr/>
        </p:nvSpPr>
        <p:spPr>
          <a:xfrm>
            <a:off x="7296528" y="5363150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C94A2-E08C-4592-834E-9FCD0B875693}"/>
              </a:ext>
            </a:extLst>
          </p:cNvPr>
          <p:cNvSpPr txBox="1"/>
          <p:nvPr/>
        </p:nvSpPr>
        <p:spPr>
          <a:xfrm>
            <a:off x="7301425" y="5737511"/>
            <a:ext cx="19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61</cp:revision>
  <dcterms:created xsi:type="dcterms:W3CDTF">2016-07-22T14:33:02Z</dcterms:created>
  <dcterms:modified xsi:type="dcterms:W3CDTF">2018-11-12T12:32:27Z</dcterms:modified>
</cp:coreProperties>
</file>