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386" autoAdjust="0"/>
  </p:normalViewPr>
  <p:slideViewPr>
    <p:cSldViewPr showGuides="1">
      <p:cViewPr>
        <p:scale>
          <a:sx n="125" d="100"/>
          <a:sy n="125" d="100"/>
        </p:scale>
        <p:origin x="1464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77321" y="1381021"/>
            <a:ext cx="7590319" cy="372077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73982" y="3075216"/>
            <a:ext cx="105833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5400000" flipH="1" flipV="1">
            <a:off x="4275393" y="610786"/>
            <a:ext cx="46500" cy="4180554"/>
          </a:xfrm>
          <a:prstGeom prst="bentConnector3">
            <a:avLst>
              <a:gd name="adj1" fmla="val 206645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5682" y="30895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07802" y="317409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7934" y="3248427"/>
            <a:ext cx="366048" cy="16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 flipV="1">
            <a:off x="762000" y="3261857"/>
            <a:ext cx="343469" cy="204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>
            <a:off x="1630816" y="3261857"/>
            <a:ext cx="405153" cy="283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1886" y="31617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cxnSpLocks/>
            <a:stCxn id="48" idx="3"/>
            <a:endCxn id="55" idx="1"/>
          </p:cNvCxnSpPr>
          <p:nvPr/>
        </p:nvCxnSpPr>
        <p:spPr>
          <a:xfrm flipV="1">
            <a:off x="2625603" y="2848107"/>
            <a:ext cx="347957" cy="346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9555" y="27648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57844" y="26659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46122" y="27402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34827" y="26778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3793" y="27637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59841" y="2850488"/>
            <a:ext cx="174986" cy="705"/>
          </a:xfrm>
          <a:prstGeom prst="bentConnector3">
            <a:avLst>
              <a:gd name="adj1" fmla="val 853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36329" y="2063772"/>
            <a:ext cx="708186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63097" y="27679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7010681" y="2369941"/>
            <a:ext cx="620633" cy="2306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cxnSpLocks/>
            <a:stCxn id="78" idx="3"/>
            <a:endCxn id="147" idx="1"/>
          </p:cNvCxnSpPr>
          <p:nvPr/>
        </p:nvCxnSpPr>
        <p:spPr>
          <a:xfrm flipV="1">
            <a:off x="6999145" y="2464399"/>
            <a:ext cx="448618" cy="390239"/>
          </a:xfrm>
          <a:prstGeom prst="bentConnector3">
            <a:avLst>
              <a:gd name="adj1" fmla="val 462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cxnSpLocks/>
            <a:stCxn id="78" idx="3"/>
            <a:endCxn id="148" idx="1"/>
          </p:cNvCxnSpPr>
          <p:nvPr/>
        </p:nvCxnSpPr>
        <p:spPr>
          <a:xfrm flipV="1">
            <a:off x="6999145" y="2755214"/>
            <a:ext cx="445905" cy="99424"/>
          </a:xfrm>
          <a:prstGeom prst="bentConnector3">
            <a:avLst>
              <a:gd name="adj1" fmla="val 462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/>
          <p:cNvCxnSpPr>
            <a:cxnSpLocks/>
            <a:stCxn id="78" idx="3"/>
            <a:endCxn id="149" idx="1"/>
          </p:cNvCxnSpPr>
          <p:nvPr/>
        </p:nvCxnSpPr>
        <p:spPr>
          <a:xfrm>
            <a:off x="6999145" y="2854638"/>
            <a:ext cx="442940" cy="183589"/>
          </a:xfrm>
          <a:prstGeom prst="bentConnector3">
            <a:avLst>
              <a:gd name="adj1" fmla="val 467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780127" y="191690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36176" y="450534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1240598" y="428910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1110184" y="3972054"/>
            <a:ext cx="652750" cy="328118"/>
          </a:xfrm>
          <a:prstGeom prst="bentConnector4">
            <a:avLst>
              <a:gd name="adj1" fmla="val 65324"/>
              <a:gd name="adj2" fmla="val -63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10113" y="26280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62740" y="2665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5603" y="264059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6625" y="3072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42533" y="24788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42085" y="1452941"/>
            <a:ext cx="697283" cy="2416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999145" y="1573786"/>
            <a:ext cx="442940" cy="1280852"/>
          </a:xfrm>
          <a:prstGeom prst="bentConnector3">
            <a:avLst>
              <a:gd name="adj1" fmla="val 467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235421" y="14070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973560" y="266590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046122" y="2826969"/>
            <a:ext cx="411722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3381311" y="228203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0"/>
          </p:cNvCxnSpPr>
          <p:nvPr/>
        </p:nvCxnSpPr>
        <p:spPr>
          <a:xfrm rot="16200000" flipH="1">
            <a:off x="3404703" y="2566710"/>
            <a:ext cx="196454" cy="1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C88A94-971B-4CD0-ADCE-C9F65AC7CB54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2625603" y="3656750"/>
            <a:ext cx="347957" cy="346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47E8F5B-562F-48F2-A14E-FE45390836ED}"/>
              </a:ext>
            </a:extLst>
          </p:cNvPr>
          <p:cNvSpPr/>
          <p:nvPr/>
        </p:nvSpPr>
        <p:spPr>
          <a:xfrm>
            <a:off x="2389555" y="35735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A762D4-6339-4C23-B96F-6B0696DBE029}"/>
              </a:ext>
            </a:extLst>
          </p:cNvPr>
          <p:cNvSpPr txBox="1"/>
          <p:nvPr/>
        </p:nvSpPr>
        <p:spPr>
          <a:xfrm>
            <a:off x="2625603" y="344923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FFDEF901-0CFE-4F1F-B10F-5074533D5FC8}"/>
              </a:ext>
            </a:extLst>
          </p:cNvPr>
          <p:cNvSpPr/>
          <p:nvPr/>
        </p:nvSpPr>
        <p:spPr>
          <a:xfrm>
            <a:off x="2973560" y="347455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EA4BD03A-3A63-422D-9D4A-DCD62DA7A73B}"/>
              </a:ext>
            </a:extLst>
          </p:cNvPr>
          <p:cNvSpPr/>
          <p:nvPr/>
        </p:nvSpPr>
        <p:spPr>
          <a:xfrm>
            <a:off x="4454458" y="34868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UniqueSchedule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B8053C0A-AD34-4685-832A-270C18C714E6}"/>
              </a:ext>
            </a:extLst>
          </p:cNvPr>
          <p:cNvSpPr/>
          <p:nvPr/>
        </p:nvSpPr>
        <p:spPr>
          <a:xfrm>
            <a:off x="4042736" y="35612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9D29A43A-1DD3-44AD-A01D-5A4A0BC418A6}"/>
              </a:ext>
            </a:extLst>
          </p:cNvPr>
          <p:cNvSpPr/>
          <p:nvPr/>
        </p:nvSpPr>
        <p:spPr>
          <a:xfrm>
            <a:off x="6031441" y="34987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Flowchart: Decision 96">
            <a:extLst>
              <a:ext uri="{FF2B5EF4-FFF2-40B4-BE49-F238E27FC236}">
                <a16:creationId xmlns:a16="http://schemas.microsoft.com/office/drawing/2014/main" id="{E2911C00-9A3E-4716-A2EF-2B4B9C8FE476}"/>
              </a:ext>
            </a:extLst>
          </p:cNvPr>
          <p:cNvSpPr/>
          <p:nvPr/>
        </p:nvSpPr>
        <p:spPr>
          <a:xfrm>
            <a:off x="5620407" y="35847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C14086-1640-470D-A62B-AD25D9FDD180}"/>
              </a:ext>
            </a:extLst>
          </p:cNvPr>
          <p:cNvSpPr txBox="1"/>
          <p:nvPr/>
        </p:nvSpPr>
        <p:spPr>
          <a:xfrm>
            <a:off x="4306727" y="34489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F5EA29-7365-4DDB-9715-F2A7494ABF4D}"/>
              </a:ext>
            </a:extLst>
          </p:cNvPr>
          <p:cNvSpPr txBox="1"/>
          <p:nvPr/>
        </p:nvSpPr>
        <p:spPr>
          <a:xfrm>
            <a:off x="5859354" y="3486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E173F4F-283C-47BF-BD78-FE2F7EBCA2E7}"/>
              </a:ext>
            </a:extLst>
          </p:cNvPr>
          <p:cNvCxnSpPr>
            <a:cxnSpLocks/>
            <a:stCxn id="117" idx="1"/>
            <a:endCxn id="116" idx="1"/>
          </p:cNvCxnSpPr>
          <p:nvPr/>
        </p:nvCxnSpPr>
        <p:spPr>
          <a:xfrm>
            <a:off x="4042736" y="3647896"/>
            <a:ext cx="411722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0E54CDA3-27A2-4B23-9AC6-B7C3726544B3}"/>
              </a:ext>
            </a:extLst>
          </p:cNvPr>
          <p:cNvCxnSpPr/>
          <p:nvPr/>
        </p:nvCxnSpPr>
        <p:spPr>
          <a:xfrm>
            <a:off x="5859841" y="3674633"/>
            <a:ext cx="174986" cy="705"/>
          </a:xfrm>
          <a:prstGeom prst="bentConnector3">
            <a:avLst>
              <a:gd name="adj1" fmla="val 853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4A49E59E-F833-4CB1-B742-806880840BF9}"/>
              </a:ext>
            </a:extLst>
          </p:cNvPr>
          <p:cNvSpPr/>
          <p:nvPr/>
        </p:nvSpPr>
        <p:spPr>
          <a:xfrm>
            <a:off x="6752078" y="35918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80">
            <a:extLst>
              <a:ext uri="{FF2B5EF4-FFF2-40B4-BE49-F238E27FC236}">
                <a16:creationId xmlns:a16="http://schemas.microsoft.com/office/drawing/2014/main" id="{1D2D4120-FFE6-480E-A12E-86BD6DF85A54}"/>
              </a:ext>
            </a:extLst>
          </p:cNvPr>
          <p:cNvCxnSpPr>
            <a:cxnSpLocks/>
            <a:endCxn id="166" idx="1"/>
          </p:cNvCxnSpPr>
          <p:nvPr/>
        </p:nvCxnSpPr>
        <p:spPr>
          <a:xfrm rot="16200000" flipH="1">
            <a:off x="7108879" y="3825821"/>
            <a:ext cx="446558" cy="2339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85">
            <a:extLst>
              <a:ext uri="{FF2B5EF4-FFF2-40B4-BE49-F238E27FC236}">
                <a16:creationId xmlns:a16="http://schemas.microsoft.com/office/drawing/2014/main" id="{2670356E-DC10-4969-B63A-045A9E3B6F43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6988126" y="3678527"/>
            <a:ext cx="453959" cy="1543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78">
            <a:extLst>
              <a:ext uri="{FF2B5EF4-FFF2-40B4-BE49-F238E27FC236}">
                <a16:creationId xmlns:a16="http://schemas.microsoft.com/office/drawing/2014/main" id="{A4A9FD9A-FD6A-4B83-9B77-59F31E3B9062}"/>
              </a:ext>
            </a:extLst>
          </p:cNvPr>
          <p:cNvCxnSpPr>
            <a:cxnSpLocks/>
            <a:endCxn id="163" idx="1"/>
          </p:cNvCxnSpPr>
          <p:nvPr/>
        </p:nvCxnSpPr>
        <p:spPr>
          <a:xfrm rot="5400000" flipH="1" flipV="1">
            <a:off x="7188142" y="3531236"/>
            <a:ext cx="284383" cy="2255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EC82A64-CC0B-4D4F-8C57-F78377C92EA9}"/>
              </a:ext>
            </a:extLst>
          </p:cNvPr>
          <p:cNvSpPr txBox="1"/>
          <p:nvPr/>
        </p:nvSpPr>
        <p:spPr>
          <a:xfrm>
            <a:off x="7261994" y="33396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DE4A0FFA-5D8A-4A3F-81BB-DBBEB5999A89}"/>
              </a:ext>
            </a:extLst>
          </p:cNvPr>
          <p:cNvSpPr/>
          <p:nvPr/>
        </p:nvSpPr>
        <p:spPr>
          <a:xfrm>
            <a:off x="7431182" y="1765920"/>
            <a:ext cx="708186" cy="23155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PersonID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176AE061-EE44-499F-AD87-3C336A297C2B}"/>
              </a:ext>
            </a:extLst>
          </p:cNvPr>
          <p:cNvSpPr/>
          <p:nvPr/>
        </p:nvSpPr>
        <p:spPr>
          <a:xfrm>
            <a:off x="7447763" y="2353216"/>
            <a:ext cx="691605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114E4628-E28A-4BD2-9179-C680D44141BA}"/>
              </a:ext>
            </a:extLst>
          </p:cNvPr>
          <p:cNvSpPr/>
          <p:nvPr/>
        </p:nvSpPr>
        <p:spPr>
          <a:xfrm>
            <a:off x="7445050" y="2644031"/>
            <a:ext cx="699465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724243C7-AEF2-4EFE-A00E-614C8F3D7EA3}"/>
              </a:ext>
            </a:extLst>
          </p:cNvPr>
          <p:cNvSpPr/>
          <p:nvPr/>
        </p:nvSpPr>
        <p:spPr>
          <a:xfrm>
            <a:off x="7442085" y="2927044"/>
            <a:ext cx="697283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</a:p>
        </p:txBody>
      </p: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00148A00-4ED9-4BBD-BDFE-480628DBBBE9}"/>
              </a:ext>
            </a:extLst>
          </p:cNvPr>
          <p:cNvCxnSpPr>
            <a:cxnSpLocks/>
            <a:endCxn id="144" idx="1"/>
          </p:cNvCxnSpPr>
          <p:nvPr/>
        </p:nvCxnSpPr>
        <p:spPr>
          <a:xfrm rot="5400000" flipH="1" flipV="1">
            <a:off x="6944786" y="2143206"/>
            <a:ext cx="747903" cy="2248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Rectangle 8">
            <a:extLst>
              <a:ext uri="{FF2B5EF4-FFF2-40B4-BE49-F238E27FC236}">
                <a16:creationId xmlns:a16="http://schemas.microsoft.com/office/drawing/2014/main" id="{BA9AF45A-190F-406E-A66E-E700A649E199}"/>
              </a:ext>
            </a:extLst>
          </p:cNvPr>
          <p:cNvSpPr/>
          <p:nvPr/>
        </p:nvSpPr>
        <p:spPr>
          <a:xfrm>
            <a:off x="7443094" y="3386112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0D03DB76-251E-4AF7-B3F9-908787B75E07}"/>
              </a:ext>
            </a:extLst>
          </p:cNvPr>
          <p:cNvSpPr/>
          <p:nvPr/>
        </p:nvSpPr>
        <p:spPr>
          <a:xfrm>
            <a:off x="7442085" y="3717183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eventID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6" name="Rectangle 8">
            <a:extLst>
              <a:ext uri="{FF2B5EF4-FFF2-40B4-BE49-F238E27FC236}">
                <a16:creationId xmlns:a16="http://schemas.microsoft.com/office/drawing/2014/main" id="{BBD877C8-0956-46BF-AF16-33315E885AC5}"/>
              </a:ext>
            </a:extLst>
          </p:cNvPr>
          <p:cNvSpPr/>
          <p:nvPr/>
        </p:nvSpPr>
        <p:spPr>
          <a:xfrm>
            <a:off x="7449129" y="4050378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PersonID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76" name="Elbow Connector 106">
            <a:extLst>
              <a:ext uri="{FF2B5EF4-FFF2-40B4-BE49-F238E27FC236}">
                <a16:creationId xmlns:a16="http://schemas.microsoft.com/office/drawing/2014/main" id="{DAE61E4E-2731-47D1-B4CA-CF46AF2C2717}"/>
              </a:ext>
            </a:extLst>
          </p:cNvPr>
          <p:cNvCxnSpPr>
            <a:cxnSpLocks/>
            <a:stCxn id="9" idx="1"/>
            <a:endCxn id="121" idx="2"/>
          </p:cNvCxnSpPr>
          <p:nvPr/>
        </p:nvCxnSpPr>
        <p:spPr>
          <a:xfrm rot="16200000" flipH="1">
            <a:off x="4283174" y="1743140"/>
            <a:ext cx="27552" cy="4177168"/>
          </a:xfrm>
          <a:prstGeom prst="bentConnector3">
            <a:avLst>
              <a:gd name="adj1" fmla="val 334391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C32AA7-B15F-4399-97BE-9E0D6896E75E}"/>
              </a:ext>
            </a:extLst>
          </p:cNvPr>
          <p:cNvSpPr txBox="1"/>
          <p:nvPr/>
        </p:nvSpPr>
        <p:spPr>
          <a:xfrm>
            <a:off x="5545611" y="172667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Isosceles Triangle 102">
            <a:extLst>
              <a:ext uri="{FF2B5EF4-FFF2-40B4-BE49-F238E27FC236}">
                <a16:creationId xmlns:a16="http://schemas.microsoft.com/office/drawing/2014/main" id="{B09543DF-01D2-4926-80DE-D6E331BC2108}"/>
              </a:ext>
            </a:extLst>
          </p:cNvPr>
          <p:cNvSpPr/>
          <p:nvPr/>
        </p:nvSpPr>
        <p:spPr>
          <a:xfrm rot="10800000">
            <a:off x="3381311" y="403983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E1FD3BB7-FB03-4A59-B901-91810DB5BA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1783" y="3943162"/>
            <a:ext cx="196454" cy="1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1" name="Rectangle 8">
            <a:extLst>
              <a:ext uri="{FF2B5EF4-FFF2-40B4-BE49-F238E27FC236}">
                <a16:creationId xmlns:a16="http://schemas.microsoft.com/office/drawing/2014/main" id="{E4ABED1B-8184-4218-B8A7-F8FA20291052}"/>
              </a:ext>
            </a:extLst>
          </p:cNvPr>
          <p:cNvSpPr/>
          <p:nvPr/>
        </p:nvSpPr>
        <p:spPr>
          <a:xfrm>
            <a:off x="2780127" y="423434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47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shuiherng</cp:lastModifiedBy>
  <cp:revision>89</cp:revision>
  <dcterms:created xsi:type="dcterms:W3CDTF">2016-07-22T14:33:02Z</dcterms:created>
  <dcterms:modified xsi:type="dcterms:W3CDTF">2018-10-15T04:09:10Z</dcterms:modified>
</cp:coreProperties>
</file>