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howGuides="1">
      <p:cViewPr>
        <p:scale>
          <a:sx n="125" d="100"/>
          <a:sy n="125" d="100"/>
        </p:scale>
        <p:origin x="394" y="-86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761999" y="446375"/>
            <a:ext cx="8216966" cy="576685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0070C0"/>
                </a:solidFill>
              </a:rPr>
              <a:t>Logic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533400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94414" y="1125671"/>
            <a:ext cx="0" cy="47040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2405" y="1476365"/>
            <a:ext cx="174035" cy="43533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6" name="Rectangle 62"/>
          <p:cNvSpPr/>
          <p:nvPr/>
        </p:nvSpPr>
        <p:spPr>
          <a:xfrm>
            <a:off x="1364755" y="644763"/>
            <a:ext cx="148878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SchedulePlannerParser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996719" y="1145002"/>
            <a:ext cx="0" cy="23119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906145" y="1587550"/>
            <a:ext cx="204581" cy="17689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843120" y="26615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f:FirstDay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394130" y="3123079"/>
            <a:ext cx="3768" cy="25485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25467" y="3123079"/>
            <a:ext cx="144861" cy="1708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997445" y="148005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74806" y="1587551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03430" y="1253586"/>
            <a:ext cx="19513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</a:t>
            </a:r>
            <a:r>
              <a:rPr lang="en-US" sz="1100" dirty="0" err="1">
                <a:solidFill>
                  <a:srgbClr val="0070C0"/>
                </a:solidFill>
              </a:rPr>
              <a:t>firstday</a:t>
            </a:r>
            <a:r>
              <a:rPr lang="en-US" sz="1100" dirty="0">
                <a:solidFill>
                  <a:srgbClr val="0070C0"/>
                </a:solidFill>
              </a:rPr>
              <a:t> 130818”)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887784" y="27778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12256" y="3383950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885250" y="3276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300850" y="3341875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057183" y="567162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531165" y="819552"/>
            <a:ext cx="1371600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XmlFileStorage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300494" y="3545864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325468" y="3534479"/>
            <a:ext cx="176129" cy="19781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458200" y="1166312"/>
            <a:ext cx="0" cy="413871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424382"/>
            <a:ext cx="152400" cy="147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495176" y="4424381"/>
            <a:ext cx="29023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291268" y="5477934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010583" y="4069489"/>
            <a:ext cx="325701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saveWeekDataToFile</a:t>
            </a:r>
            <a:r>
              <a:rPr lang="en-US" sz="1100" dirty="0">
                <a:solidFill>
                  <a:srgbClr val="7030A0"/>
                </a:solidFill>
              </a:rPr>
              <a:t>(path, new </a:t>
            </a:r>
            <a:r>
              <a:rPr lang="en-US" sz="1100" dirty="0" err="1">
                <a:solidFill>
                  <a:srgbClr val="7030A0"/>
                </a:solidFill>
              </a:rPr>
              <a:t>XmlSerializableRangeOfWeek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rangeOfWeek</a:t>
            </a:r>
            <a:r>
              <a:rPr lang="en-US" sz="1100" dirty="0">
                <a:solidFill>
                  <a:srgbClr val="7030A0"/>
                </a:solidFill>
              </a:rPr>
              <a:t>))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40419" y="2742404"/>
            <a:ext cx="104255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parse(“130818”)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14" y="1372341"/>
            <a:ext cx="18114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</a:t>
            </a:r>
            <a:r>
              <a:rPr lang="en-US" sz="1100" dirty="0" err="1"/>
              <a:t>firstday</a:t>
            </a:r>
            <a:r>
              <a:rPr lang="en-US" sz="1100" dirty="0"/>
              <a:t> 130818”)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44612" y="5266374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762000" y="5418915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670471" y="468006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result:Command</a:t>
            </a:r>
            <a:r>
              <a:rPr lang="en-US" sz="1400" dirty="0">
                <a:solidFill>
                  <a:schemeClr val="bg1"/>
                </a:solidFill>
              </a:rPr>
              <a:t> 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27548" y="514160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508225" y="531297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95400" y="3376587"/>
            <a:ext cx="2203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f</a:t>
            </a:r>
          </a:p>
        </p:txBody>
      </p:sp>
      <p:sp>
        <p:nvSpPr>
          <p:cNvPr id="40" name="Rectangle 62"/>
          <p:cNvSpPr/>
          <p:nvPr/>
        </p:nvSpPr>
        <p:spPr>
          <a:xfrm>
            <a:off x="2853536" y="1395293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FirstDayCommand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099643" y="271452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1503" y="1835918"/>
            <a:ext cx="192988" cy="6370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3784424" y="1827328"/>
            <a:ext cx="0" cy="16016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681502" y="2700011"/>
            <a:ext cx="205843" cy="6241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099643" y="326463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508225" y="493197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033980" y="1638458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110726" y="2438400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55220" y="330423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8F09BD4-8DB4-49EE-B85E-8D44053FBD77}"/>
              </a:ext>
            </a:extLst>
          </p:cNvPr>
          <p:cNvSpPr/>
          <p:nvPr/>
        </p:nvSpPr>
        <p:spPr>
          <a:xfrm>
            <a:off x="3874491" y="1905387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2FB5867-878A-44AF-80D7-7924A6B9323C}"/>
              </a:ext>
            </a:extLst>
          </p:cNvPr>
          <p:cNvSpPr/>
          <p:nvPr/>
        </p:nvSpPr>
        <p:spPr>
          <a:xfrm>
            <a:off x="5521201" y="3689743"/>
            <a:ext cx="180395" cy="65982"/>
          </a:xfrm>
          <a:custGeom>
            <a:avLst/>
            <a:gdLst>
              <a:gd name="connsiteX0" fmla="*/ 47625 w 219217"/>
              <a:gd name="connsiteY0" fmla="*/ 66876 h 163521"/>
              <a:gd name="connsiteX1" fmla="*/ 142875 w 219217"/>
              <a:gd name="connsiteY1" fmla="*/ 201 h 163521"/>
              <a:gd name="connsiteX2" fmla="*/ 219075 w 219217"/>
              <a:gd name="connsiteY2" fmla="*/ 85926 h 163521"/>
              <a:gd name="connsiteX3" fmla="*/ 123825 w 219217"/>
              <a:gd name="connsiteY3" fmla="*/ 162126 h 163521"/>
              <a:gd name="connsiteX4" fmla="*/ 0 w 219217"/>
              <a:gd name="connsiteY4" fmla="*/ 143076 h 1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17" h="163521">
                <a:moveTo>
                  <a:pt x="47625" y="66876"/>
                </a:moveTo>
                <a:cubicBezTo>
                  <a:pt x="80962" y="31951"/>
                  <a:pt x="114300" y="-2974"/>
                  <a:pt x="142875" y="201"/>
                </a:cubicBezTo>
                <a:cubicBezTo>
                  <a:pt x="171450" y="3376"/>
                  <a:pt x="222250" y="58938"/>
                  <a:pt x="219075" y="85926"/>
                </a:cubicBezTo>
                <a:cubicBezTo>
                  <a:pt x="215900" y="112914"/>
                  <a:pt x="160337" y="152601"/>
                  <a:pt x="123825" y="162126"/>
                </a:cubicBezTo>
                <a:cubicBezTo>
                  <a:pt x="87313" y="171651"/>
                  <a:pt x="22225" y="128788"/>
                  <a:pt x="0" y="143076"/>
                </a:cubicBezTo>
              </a:path>
            </a:pathLst>
          </a:cu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0FF5182-B987-4430-B8BD-47648E780F3E}"/>
              </a:ext>
            </a:extLst>
          </p:cNvPr>
          <p:cNvSpPr txBox="1"/>
          <p:nvPr/>
        </p:nvSpPr>
        <p:spPr>
          <a:xfrm>
            <a:off x="4100207" y="1848550"/>
            <a:ext cx="188084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onlyOneSetArgument</a:t>
            </a:r>
            <a:r>
              <a:rPr lang="en-US" sz="1100" dirty="0"/>
              <a:t>(“130818”)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953279-DDC3-4825-BD12-C41C9C4627B1}"/>
              </a:ext>
            </a:extLst>
          </p:cNvPr>
          <p:cNvSpPr txBox="1"/>
          <p:nvPr/>
        </p:nvSpPr>
        <p:spPr>
          <a:xfrm>
            <a:off x="4124910" y="2004196"/>
            <a:ext cx="158341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Date.isValidDate</a:t>
            </a:r>
            <a:r>
              <a:rPr lang="en-US" sz="1100" dirty="0"/>
              <a:t>(“130818”)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884780-04EA-4FC2-9E71-9FB02DD8B0DA}"/>
              </a:ext>
            </a:extLst>
          </p:cNvPr>
          <p:cNvSpPr txBox="1"/>
          <p:nvPr/>
        </p:nvSpPr>
        <p:spPr>
          <a:xfrm>
            <a:off x="4071725" y="2170256"/>
            <a:ext cx="126266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isMonday</a:t>
            </a:r>
            <a:r>
              <a:rPr lang="en-US" sz="1100" dirty="0"/>
              <a:t>(“130818”)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FEC23EA-806B-4FB1-A12F-4B036F5E716A}"/>
              </a:ext>
            </a:extLst>
          </p:cNvPr>
          <p:cNvSpPr/>
          <p:nvPr/>
        </p:nvSpPr>
        <p:spPr>
          <a:xfrm>
            <a:off x="3884228" y="2057400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C395CE3-0A28-42D6-860C-D0146F518056}"/>
              </a:ext>
            </a:extLst>
          </p:cNvPr>
          <p:cNvSpPr/>
          <p:nvPr/>
        </p:nvSpPr>
        <p:spPr>
          <a:xfrm>
            <a:off x="3882027" y="2232922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F0958432-13B2-4EBC-8B23-8833DA387AAE}"/>
              </a:ext>
            </a:extLst>
          </p:cNvPr>
          <p:cNvSpPr/>
          <p:nvPr/>
        </p:nvSpPr>
        <p:spPr>
          <a:xfrm>
            <a:off x="5528400" y="3577181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F61F72-1C6C-4417-BC98-266E3B315FC7}"/>
              </a:ext>
            </a:extLst>
          </p:cNvPr>
          <p:cNvSpPr txBox="1"/>
          <p:nvPr/>
        </p:nvSpPr>
        <p:spPr>
          <a:xfrm>
            <a:off x="5721851" y="3499977"/>
            <a:ext cx="205808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computeRangeOfWeeks</a:t>
            </a:r>
            <a:r>
              <a:rPr lang="en-US" sz="1100" dirty="0"/>
              <a:t>(“130818”)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D861D5-2BA5-4625-9B4B-76E6B38EB67F}"/>
              </a:ext>
            </a:extLst>
          </p:cNvPr>
          <p:cNvSpPr/>
          <p:nvPr/>
        </p:nvSpPr>
        <p:spPr>
          <a:xfrm>
            <a:off x="5448310" y="3615422"/>
            <a:ext cx="105975" cy="10766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081E4E-6F91-4E65-A922-6996D924E23C}"/>
              </a:ext>
            </a:extLst>
          </p:cNvPr>
          <p:cNvSpPr txBox="1"/>
          <p:nvPr/>
        </p:nvSpPr>
        <p:spPr>
          <a:xfrm>
            <a:off x="5697842" y="3650132"/>
            <a:ext cx="8076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rangeOfWeek</a:t>
            </a:r>
            <a:endParaRPr lang="en-US" sz="1100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D99B01F-79C2-4E3B-A2B2-A065B7D9B216}"/>
              </a:ext>
            </a:extLst>
          </p:cNvPr>
          <p:cNvSpPr/>
          <p:nvPr/>
        </p:nvSpPr>
        <p:spPr>
          <a:xfrm>
            <a:off x="5522279" y="3916681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16BFD4-E8EE-4160-9275-9C7E4DC3C6AB}"/>
              </a:ext>
            </a:extLst>
          </p:cNvPr>
          <p:cNvSpPr/>
          <p:nvPr/>
        </p:nvSpPr>
        <p:spPr>
          <a:xfrm>
            <a:off x="5442189" y="3929499"/>
            <a:ext cx="120050" cy="69468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07844D4-1F5B-442C-94F5-D7C94A289BA0}"/>
              </a:ext>
            </a:extLst>
          </p:cNvPr>
          <p:cNvSpPr txBox="1"/>
          <p:nvPr/>
        </p:nvSpPr>
        <p:spPr>
          <a:xfrm>
            <a:off x="5699264" y="3869323"/>
            <a:ext cx="205808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saveRangeOfWeeks</a:t>
            </a:r>
            <a:r>
              <a:rPr lang="en-US" sz="1100" dirty="0"/>
              <a:t>(</a:t>
            </a:r>
            <a:r>
              <a:rPr lang="en-US" sz="1100" dirty="0" err="1"/>
              <a:t>rangeOfWeek</a:t>
            </a:r>
            <a:r>
              <a:rPr lang="en-US" sz="1100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71103F-25A8-4490-AD9C-253A07F0923C}"/>
              </a:ext>
            </a:extLst>
          </p:cNvPr>
          <p:cNvCxnSpPr>
            <a:cxnSpLocks/>
          </p:cNvCxnSpPr>
          <p:nvPr/>
        </p:nvCxnSpPr>
        <p:spPr>
          <a:xfrm flipV="1">
            <a:off x="5562239" y="4555117"/>
            <a:ext cx="2835319" cy="864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70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87</cp:revision>
  <dcterms:created xsi:type="dcterms:W3CDTF">2016-07-22T14:33:02Z</dcterms:created>
  <dcterms:modified xsi:type="dcterms:W3CDTF">2018-11-05T17:49:18Z</dcterms:modified>
</cp:coreProperties>
</file>