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howGuides="1">
      <p:cViewPr>
        <p:scale>
          <a:sx n="100" d="100"/>
          <a:sy n="100" d="100"/>
        </p:scale>
        <p:origin x="1258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761999" y="446375"/>
            <a:ext cx="8216966" cy="57668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533400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4414" y="1125671"/>
            <a:ext cx="0" cy="47040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2405" y="1476365"/>
            <a:ext cx="174035" cy="43533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sp>
        <p:nvSpPr>
          <p:cNvPr id="16" name="Rectangle 62"/>
          <p:cNvSpPr/>
          <p:nvPr/>
        </p:nvSpPr>
        <p:spPr>
          <a:xfrm>
            <a:off x="1364755" y="644763"/>
            <a:ext cx="148878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SchedulePlannerParser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96719" y="1145002"/>
            <a:ext cx="0" cy="23119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906145" y="1587550"/>
            <a:ext cx="204581" cy="17689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843120" y="26615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f:FirstDay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394130" y="3123079"/>
            <a:ext cx="3768" cy="25485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325467" y="3123079"/>
            <a:ext cx="144861" cy="1708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997445" y="14800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12426" y="1604515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3430" y="1253586"/>
            <a:ext cx="19513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firstday</a:t>
            </a:r>
            <a:r>
              <a:rPr lang="en-US" sz="1100" dirty="0">
                <a:solidFill>
                  <a:srgbClr val="0070C0"/>
                </a:solidFill>
              </a:rPr>
              <a:t> 130818”)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87784" y="27778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2256" y="3383950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85250" y="3276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00850" y="334187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057183" y="567162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531165" y="819552"/>
            <a:ext cx="1371600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XmlFileStorage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00494" y="354586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25468" y="3534479"/>
            <a:ext cx="176129" cy="19781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58200" y="1166312"/>
            <a:ext cx="0" cy="413871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424382"/>
            <a:ext cx="152400" cy="147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495176" y="4424381"/>
            <a:ext cx="29023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291268" y="547793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10583" y="4069489"/>
            <a:ext cx="325701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saveWeekDataToFile</a:t>
            </a:r>
            <a:r>
              <a:rPr lang="en-US" sz="1100" dirty="0">
                <a:solidFill>
                  <a:srgbClr val="7030A0"/>
                </a:solidFill>
              </a:rPr>
              <a:t>(path, new </a:t>
            </a:r>
            <a:r>
              <a:rPr lang="en-US" sz="1100" dirty="0" err="1">
                <a:solidFill>
                  <a:srgbClr val="7030A0"/>
                </a:solidFill>
              </a:rPr>
              <a:t>XmlSerializableRangeOfWeek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rangeOfWeek</a:t>
            </a:r>
            <a:r>
              <a:rPr lang="en-US" sz="1100" dirty="0">
                <a:solidFill>
                  <a:srgbClr val="7030A0"/>
                </a:solidFill>
              </a:rPr>
              <a:t>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40419" y="2742404"/>
            <a:ext cx="10425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parse(“130818”)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14" y="1372341"/>
            <a:ext cx="18114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firstday</a:t>
            </a:r>
            <a:r>
              <a:rPr lang="en-US" sz="1100" dirty="0"/>
              <a:t> 130818”)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44612" y="5266374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762000" y="54189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670471" y="468006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27548" y="514160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508225" y="531297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95400" y="3376587"/>
            <a:ext cx="2203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f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853536" y="139529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FirstDayCommand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099643" y="271452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81503" y="1835918"/>
            <a:ext cx="192988" cy="6370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784424" y="1827328"/>
            <a:ext cx="0" cy="16016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81502" y="2700011"/>
            <a:ext cx="205843" cy="6241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099643" y="326463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508225" y="493197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033980" y="163845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110726" y="24384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5220" y="330423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8F09BD4-8DB4-49EE-B85E-8D44053FBD77}"/>
              </a:ext>
            </a:extLst>
          </p:cNvPr>
          <p:cNvSpPr/>
          <p:nvPr/>
        </p:nvSpPr>
        <p:spPr>
          <a:xfrm>
            <a:off x="3874491" y="1893666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2FB5867-878A-44AF-80D7-7924A6B9323C}"/>
              </a:ext>
            </a:extLst>
          </p:cNvPr>
          <p:cNvSpPr/>
          <p:nvPr/>
        </p:nvSpPr>
        <p:spPr>
          <a:xfrm>
            <a:off x="5521201" y="3689743"/>
            <a:ext cx="180395" cy="65982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FF5182-B987-4430-B8BD-47648E780F3E}"/>
              </a:ext>
            </a:extLst>
          </p:cNvPr>
          <p:cNvSpPr txBox="1"/>
          <p:nvPr/>
        </p:nvSpPr>
        <p:spPr>
          <a:xfrm>
            <a:off x="4092023" y="1830228"/>
            <a:ext cx="188084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onlyOneSetArgument</a:t>
            </a:r>
            <a:r>
              <a:rPr lang="en-US" sz="1100" dirty="0"/>
              <a:t>(“130818”)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953279-DDC3-4825-BD12-C41C9C4627B1}"/>
              </a:ext>
            </a:extLst>
          </p:cNvPr>
          <p:cNvSpPr txBox="1"/>
          <p:nvPr/>
        </p:nvSpPr>
        <p:spPr>
          <a:xfrm>
            <a:off x="3799526" y="2014600"/>
            <a:ext cx="15834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isValidDate</a:t>
            </a:r>
            <a:r>
              <a:rPr lang="en-US" sz="1100" dirty="0"/>
              <a:t>(“130818”)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884780-04EA-4FC2-9E71-9FB02DD8B0DA}"/>
              </a:ext>
            </a:extLst>
          </p:cNvPr>
          <p:cNvSpPr txBox="1"/>
          <p:nvPr/>
        </p:nvSpPr>
        <p:spPr>
          <a:xfrm>
            <a:off x="4034507" y="2280535"/>
            <a:ext cx="12626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isMonday</a:t>
            </a:r>
            <a:r>
              <a:rPr lang="en-US" sz="1100" dirty="0"/>
              <a:t>(“130818”)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C395CE3-0A28-42D6-860C-D0146F518056}"/>
              </a:ext>
            </a:extLst>
          </p:cNvPr>
          <p:cNvSpPr/>
          <p:nvPr/>
        </p:nvSpPr>
        <p:spPr>
          <a:xfrm>
            <a:off x="3855027" y="2343347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0958432-13B2-4EBC-8B23-8833DA387AAE}"/>
              </a:ext>
            </a:extLst>
          </p:cNvPr>
          <p:cNvSpPr/>
          <p:nvPr/>
        </p:nvSpPr>
        <p:spPr>
          <a:xfrm>
            <a:off x="5514429" y="3585485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F61F72-1C6C-4417-BC98-266E3B315FC7}"/>
              </a:ext>
            </a:extLst>
          </p:cNvPr>
          <p:cNvSpPr txBox="1"/>
          <p:nvPr/>
        </p:nvSpPr>
        <p:spPr>
          <a:xfrm>
            <a:off x="5721851" y="3499977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computeRangeOfWeeks</a:t>
            </a:r>
            <a:r>
              <a:rPr lang="en-US" sz="1100" dirty="0"/>
              <a:t>(“130818”)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861D5-2BA5-4625-9B4B-76E6B38EB67F}"/>
              </a:ext>
            </a:extLst>
          </p:cNvPr>
          <p:cNvSpPr/>
          <p:nvPr/>
        </p:nvSpPr>
        <p:spPr>
          <a:xfrm>
            <a:off x="5448310" y="3615422"/>
            <a:ext cx="105975" cy="10766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081E4E-6F91-4E65-A922-6996D924E23C}"/>
              </a:ext>
            </a:extLst>
          </p:cNvPr>
          <p:cNvSpPr txBox="1"/>
          <p:nvPr/>
        </p:nvSpPr>
        <p:spPr>
          <a:xfrm>
            <a:off x="5697842" y="3650132"/>
            <a:ext cx="80766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rangeOfWeek</a:t>
            </a:r>
            <a:endParaRPr lang="en-US" sz="1100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D99B01F-79C2-4E3B-A2B2-A065B7D9B216}"/>
              </a:ext>
            </a:extLst>
          </p:cNvPr>
          <p:cNvSpPr/>
          <p:nvPr/>
        </p:nvSpPr>
        <p:spPr>
          <a:xfrm>
            <a:off x="5522279" y="3916681"/>
            <a:ext cx="217532" cy="45719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16BFD4-E8EE-4160-9275-9C7E4DC3C6AB}"/>
              </a:ext>
            </a:extLst>
          </p:cNvPr>
          <p:cNvSpPr/>
          <p:nvPr/>
        </p:nvSpPr>
        <p:spPr>
          <a:xfrm>
            <a:off x="5442189" y="3929499"/>
            <a:ext cx="120050" cy="6946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7844D4-1F5B-442C-94F5-D7C94A289BA0}"/>
              </a:ext>
            </a:extLst>
          </p:cNvPr>
          <p:cNvSpPr txBox="1"/>
          <p:nvPr/>
        </p:nvSpPr>
        <p:spPr>
          <a:xfrm>
            <a:off x="5699264" y="3869323"/>
            <a:ext cx="20580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saveRangeOfWeeks</a:t>
            </a:r>
            <a:r>
              <a:rPr lang="en-US" sz="1100" dirty="0"/>
              <a:t>(</a:t>
            </a:r>
            <a:r>
              <a:rPr lang="en-US" sz="1100" dirty="0" err="1"/>
              <a:t>rangeOfWeek</a:t>
            </a:r>
            <a:r>
              <a:rPr lang="en-US" sz="1100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71103F-25A8-4490-AD9C-253A07F0923C}"/>
              </a:ext>
            </a:extLst>
          </p:cNvPr>
          <p:cNvCxnSpPr>
            <a:cxnSpLocks/>
          </p:cNvCxnSpPr>
          <p:nvPr/>
        </p:nvCxnSpPr>
        <p:spPr>
          <a:xfrm flipV="1">
            <a:off x="5562239" y="4555117"/>
            <a:ext cx="2835319" cy="86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2">
            <a:extLst>
              <a:ext uri="{FF2B5EF4-FFF2-40B4-BE49-F238E27FC236}">
                <a16:creationId xmlns:a16="http://schemas.microsoft.com/office/drawing/2014/main" id="{7F691045-D3F8-409D-BE21-ACA2D74C063B}"/>
              </a:ext>
            </a:extLst>
          </p:cNvPr>
          <p:cNvSpPr/>
          <p:nvPr/>
        </p:nvSpPr>
        <p:spPr>
          <a:xfrm>
            <a:off x="5739811" y="1388499"/>
            <a:ext cx="59881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:Date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CE94709-871C-417B-A099-1D2BA49F39EB}"/>
              </a:ext>
            </a:extLst>
          </p:cNvPr>
          <p:cNvCxnSpPr>
            <a:cxnSpLocks/>
          </p:cNvCxnSpPr>
          <p:nvPr/>
        </p:nvCxnSpPr>
        <p:spPr>
          <a:xfrm>
            <a:off x="6076098" y="1820534"/>
            <a:ext cx="0" cy="51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B3863E1-7F05-4DC4-A7DF-F22C3384C3E9}"/>
              </a:ext>
            </a:extLst>
          </p:cNvPr>
          <p:cNvSpPr/>
          <p:nvPr/>
        </p:nvSpPr>
        <p:spPr>
          <a:xfrm>
            <a:off x="6037327" y="2137858"/>
            <a:ext cx="98138" cy="1147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58ED5C-D730-44AB-ADB8-CCBB9497A586}"/>
              </a:ext>
            </a:extLst>
          </p:cNvPr>
          <p:cNvCxnSpPr>
            <a:cxnSpLocks/>
          </p:cNvCxnSpPr>
          <p:nvPr/>
        </p:nvCxnSpPr>
        <p:spPr>
          <a:xfrm flipV="1">
            <a:off x="3832903" y="2155635"/>
            <a:ext cx="2204423" cy="240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EAD422-3556-42C0-AE44-600F05364137}"/>
              </a:ext>
            </a:extLst>
          </p:cNvPr>
          <p:cNvCxnSpPr>
            <a:cxnSpLocks/>
          </p:cNvCxnSpPr>
          <p:nvPr/>
        </p:nvCxnSpPr>
        <p:spPr>
          <a:xfrm flipV="1">
            <a:off x="3885250" y="2237331"/>
            <a:ext cx="2152077" cy="2172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70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93</cp:revision>
  <dcterms:created xsi:type="dcterms:W3CDTF">2016-07-22T14:33:02Z</dcterms:created>
  <dcterms:modified xsi:type="dcterms:W3CDTF">2018-11-09T12:18:19Z</dcterms:modified>
</cp:coreProperties>
</file>