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60"/>
  </p:normalViewPr>
  <p:slideViewPr>
    <p:cSldViewPr showGuides="1">
      <p:cViewPr varScale="1">
        <p:scale>
          <a:sx n="82" d="100"/>
          <a:sy n="82" d="100"/>
        </p:scale>
        <p:origin x="907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1271993" y="544529"/>
            <a:ext cx="7862830" cy="496657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727815" y="91440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MainApp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-1" y="1278071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72009" y="1628765"/>
            <a:ext cx="158086" cy="37491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16D748D-3FC0-4AE5-ACDB-4860E1648C47}"/>
              </a:ext>
            </a:extLst>
          </p:cNvPr>
          <p:cNvSpPr/>
          <p:nvPr/>
        </p:nvSpPr>
        <p:spPr>
          <a:xfrm>
            <a:off x="-4076" y="1804623"/>
            <a:ext cx="152594" cy="342459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5F113B2-7CB2-4F0B-BCA7-EAFC23FCD2D6}"/>
              </a:ext>
            </a:extLst>
          </p:cNvPr>
          <p:cNvSpPr txBox="1"/>
          <p:nvPr/>
        </p:nvSpPr>
        <p:spPr>
          <a:xfrm>
            <a:off x="451406" y="1734177"/>
            <a:ext cx="17677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createDefaultFileIfNotExist</a:t>
            </a:r>
            <a:r>
              <a:rPr lang="en-US" sz="1200" dirty="0"/>
              <a:t>()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8DFFA81-82B5-4E18-B8AE-2620C4E216D5}"/>
              </a:ext>
            </a:extLst>
          </p:cNvPr>
          <p:cNvCxnSpPr/>
          <p:nvPr/>
        </p:nvCxnSpPr>
        <p:spPr>
          <a:xfrm>
            <a:off x="128102" y="1804623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6" name="Rectangle 62">
            <a:extLst>
              <a:ext uri="{FF2B5EF4-FFF2-40B4-BE49-F238E27FC236}">
                <a16:creationId xmlns:a16="http://schemas.microsoft.com/office/drawing/2014/main" id="{2137EE65-4EAF-4E6E-AA90-13646CFC4367}"/>
              </a:ext>
            </a:extLst>
          </p:cNvPr>
          <p:cNvSpPr/>
          <p:nvPr/>
        </p:nvSpPr>
        <p:spPr>
          <a:xfrm>
            <a:off x="2089917" y="858648"/>
            <a:ext cx="177284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f: </a:t>
            </a:r>
            <a:r>
              <a:rPr lang="en-US" sz="1600" dirty="0" err="1">
                <a:solidFill>
                  <a:schemeClr val="bg1"/>
                </a:solidFill>
              </a:rPr>
              <a:t>FirstDay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91DFBE-0D2F-4EC5-B11B-61A23600C0FF}"/>
              </a:ext>
            </a:extLst>
          </p:cNvPr>
          <p:cNvCxnSpPr>
            <a:cxnSpLocks/>
          </p:cNvCxnSpPr>
          <p:nvPr/>
        </p:nvCxnSpPr>
        <p:spPr>
          <a:xfrm>
            <a:off x="2971800" y="1320186"/>
            <a:ext cx="0" cy="125667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8F3D744-B616-4704-946C-64F1AD6DE66B}"/>
              </a:ext>
            </a:extLst>
          </p:cNvPr>
          <p:cNvCxnSpPr>
            <a:cxnSpLocks/>
          </p:cNvCxnSpPr>
          <p:nvPr/>
        </p:nvCxnSpPr>
        <p:spPr>
          <a:xfrm flipV="1">
            <a:off x="127020" y="1950133"/>
            <a:ext cx="2757860" cy="254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0BD2DAD-08AB-4D84-B003-E4820C6E9272}"/>
              </a:ext>
            </a:extLst>
          </p:cNvPr>
          <p:cNvSpPr/>
          <p:nvPr/>
        </p:nvSpPr>
        <p:spPr>
          <a:xfrm>
            <a:off x="2895600" y="1927745"/>
            <a:ext cx="173839" cy="3575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4CCFCC6-5F82-4FE9-8947-9C2B2BD7CA4E}"/>
              </a:ext>
            </a:extLst>
          </p:cNvPr>
          <p:cNvCxnSpPr>
            <a:cxnSpLocks/>
          </p:cNvCxnSpPr>
          <p:nvPr/>
        </p:nvCxnSpPr>
        <p:spPr>
          <a:xfrm flipV="1">
            <a:off x="138823" y="2273345"/>
            <a:ext cx="2753626" cy="1991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62">
            <a:extLst>
              <a:ext uri="{FF2B5EF4-FFF2-40B4-BE49-F238E27FC236}">
                <a16:creationId xmlns:a16="http://schemas.microsoft.com/office/drawing/2014/main" id="{2BD3B8CC-0D83-4AE8-B05B-4A04FA4D101D}"/>
              </a:ext>
            </a:extLst>
          </p:cNvPr>
          <p:cNvSpPr/>
          <p:nvPr/>
        </p:nvSpPr>
        <p:spPr>
          <a:xfrm>
            <a:off x="4206471" y="858648"/>
            <a:ext cx="886423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:Config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FC4F0E-2461-48AC-8152-52BB50C2B062}"/>
              </a:ext>
            </a:extLst>
          </p:cNvPr>
          <p:cNvCxnSpPr>
            <a:cxnSpLocks/>
          </p:cNvCxnSpPr>
          <p:nvPr/>
        </p:nvCxnSpPr>
        <p:spPr>
          <a:xfrm>
            <a:off x="4653318" y="1320186"/>
            <a:ext cx="0" cy="195641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5E037EB-F239-4680-9DEE-BB036D9D1EAF}"/>
              </a:ext>
            </a:extLst>
          </p:cNvPr>
          <p:cNvCxnSpPr>
            <a:cxnSpLocks/>
          </p:cNvCxnSpPr>
          <p:nvPr/>
        </p:nvCxnSpPr>
        <p:spPr>
          <a:xfrm flipV="1">
            <a:off x="140823" y="2718419"/>
            <a:ext cx="4414857" cy="254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BE91152-CAA0-40F9-A636-95D6D3ED0062}"/>
              </a:ext>
            </a:extLst>
          </p:cNvPr>
          <p:cNvSpPr/>
          <p:nvPr/>
        </p:nvSpPr>
        <p:spPr>
          <a:xfrm>
            <a:off x="4547942" y="2714623"/>
            <a:ext cx="173839" cy="3575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E4B7BBA-25B6-4D0E-8872-29814D26F7DF}"/>
              </a:ext>
            </a:extLst>
          </p:cNvPr>
          <p:cNvCxnSpPr>
            <a:cxnSpLocks/>
          </p:cNvCxnSpPr>
          <p:nvPr/>
        </p:nvCxnSpPr>
        <p:spPr>
          <a:xfrm flipV="1">
            <a:off x="138823" y="3070180"/>
            <a:ext cx="4409119" cy="995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6035D04-72BC-4FEB-AC4C-51F9D3C361CE}"/>
              </a:ext>
            </a:extLst>
          </p:cNvPr>
          <p:cNvSpPr txBox="1"/>
          <p:nvPr/>
        </p:nvSpPr>
        <p:spPr>
          <a:xfrm>
            <a:off x="405844" y="2465604"/>
            <a:ext cx="21143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setAppTitle</a:t>
            </a:r>
            <a:r>
              <a:rPr lang="en-US" sz="1200" dirty="0"/>
              <a:t>(</a:t>
            </a:r>
            <a:r>
              <a:rPr lang="en-US" sz="1200" dirty="0" err="1"/>
              <a:t>f.computeAppTitle</a:t>
            </a:r>
            <a:r>
              <a:rPr lang="en-US" sz="1200" dirty="0"/>
              <a:t>())</a:t>
            </a:r>
          </a:p>
        </p:txBody>
      </p:sp>
      <p:sp>
        <p:nvSpPr>
          <p:cNvPr id="61" name="Rectangle 62">
            <a:extLst>
              <a:ext uri="{FF2B5EF4-FFF2-40B4-BE49-F238E27FC236}">
                <a16:creationId xmlns:a16="http://schemas.microsoft.com/office/drawing/2014/main" id="{7A7FFF98-5CAF-43FF-BC90-40BBBC3669F4}"/>
              </a:ext>
            </a:extLst>
          </p:cNvPr>
          <p:cNvSpPr/>
          <p:nvPr/>
        </p:nvSpPr>
        <p:spPr>
          <a:xfrm>
            <a:off x="5279228" y="871109"/>
            <a:ext cx="1179592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ConfigUtil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2E2022C-626A-49E1-A032-BC8B14B482D2}"/>
              </a:ext>
            </a:extLst>
          </p:cNvPr>
          <p:cNvCxnSpPr>
            <a:cxnSpLocks/>
          </p:cNvCxnSpPr>
          <p:nvPr/>
        </p:nvCxnSpPr>
        <p:spPr>
          <a:xfrm>
            <a:off x="5867885" y="1256030"/>
            <a:ext cx="0" cy="285877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534B8BC-AF36-4AA4-B1EA-15DE2A5F4BCC}"/>
              </a:ext>
            </a:extLst>
          </p:cNvPr>
          <p:cNvCxnSpPr>
            <a:cxnSpLocks/>
          </p:cNvCxnSpPr>
          <p:nvPr/>
        </p:nvCxnSpPr>
        <p:spPr>
          <a:xfrm flipV="1">
            <a:off x="170128" y="3494076"/>
            <a:ext cx="5624922" cy="4587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85A79D2-9577-4A71-B3B7-03C4B7F02E53}"/>
              </a:ext>
            </a:extLst>
          </p:cNvPr>
          <p:cNvSpPr/>
          <p:nvPr/>
        </p:nvSpPr>
        <p:spPr>
          <a:xfrm>
            <a:off x="5780965" y="3474635"/>
            <a:ext cx="173839" cy="3575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CA530F-9538-436E-9350-D70DB5A530A4}"/>
              </a:ext>
            </a:extLst>
          </p:cNvPr>
          <p:cNvCxnSpPr>
            <a:cxnSpLocks/>
          </p:cNvCxnSpPr>
          <p:nvPr/>
        </p:nvCxnSpPr>
        <p:spPr>
          <a:xfrm flipV="1">
            <a:off x="127020" y="3819549"/>
            <a:ext cx="5663276" cy="1278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AC52F56-1BA5-4972-A07C-E11D427592EB}"/>
              </a:ext>
            </a:extLst>
          </p:cNvPr>
          <p:cNvSpPr txBox="1"/>
          <p:nvPr/>
        </p:nvSpPr>
        <p:spPr>
          <a:xfrm>
            <a:off x="358415" y="3237923"/>
            <a:ext cx="294323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saveConfig</a:t>
            </a:r>
            <a:r>
              <a:rPr lang="en-US" sz="1200" dirty="0"/>
              <a:t>(</a:t>
            </a:r>
            <a:r>
              <a:rPr lang="en-US" sz="1200" dirty="0" err="1"/>
              <a:t>updateConfig</a:t>
            </a:r>
            <a:r>
              <a:rPr lang="en-US" sz="1200" dirty="0"/>
              <a:t>, </a:t>
            </a:r>
            <a:r>
              <a:rPr lang="en-US" sz="1200" dirty="0" err="1"/>
              <a:t>configFilePathUsed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25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Ang Chen Shin</cp:lastModifiedBy>
  <cp:revision>101</cp:revision>
  <dcterms:created xsi:type="dcterms:W3CDTF">2016-07-22T14:33:02Z</dcterms:created>
  <dcterms:modified xsi:type="dcterms:W3CDTF">2018-10-31T08:13:04Z</dcterms:modified>
</cp:coreProperties>
</file>