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 showGuides="1">
      <p:cViewPr>
        <p:scale>
          <a:sx n="90" d="100"/>
          <a:sy n="90" d="100"/>
        </p:scale>
        <p:origin x="1421" y="-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1271993" y="623382"/>
            <a:ext cx="8919787" cy="496657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727815" y="9144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MainApp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-1" y="1278071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72009" y="1628765"/>
            <a:ext cx="158086" cy="37491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3762" y="2283360"/>
            <a:ext cx="8117276" cy="700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746485" y="945875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:File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8258785" y="1301804"/>
            <a:ext cx="0" cy="1804867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160145" y="2273199"/>
            <a:ext cx="152400" cy="2844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16D748D-3FC0-4AE5-ACDB-4860E1648C47}"/>
              </a:ext>
            </a:extLst>
          </p:cNvPr>
          <p:cNvSpPr/>
          <p:nvPr/>
        </p:nvSpPr>
        <p:spPr>
          <a:xfrm>
            <a:off x="-4076" y="1804623"/>
            <a:ext cx="152594" cy="342459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49E7A-3D28-4F42-8CA1-50945DE783FE}"/>
              </a:ext>
            </a:extLst>
          </p:cNvPr>
          <p:cNvSpPr txBox="1"/>
          <p:nvPr/>
        </p:nvSpPr>
        <p:spPr>
          <a:xfrm>
            <a:off x="11895" y="2010619"/>
            <a:ext cx="192029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[!</a:t>
            </a:r>
            <a:r>
              <a:rPr lang="en-US" sz="1200" dirty="0" err="1">
                <a:solidFill>
                  <a:srgbClr val="FF0000"/>
                </a:solidFill>
              </a:rPr>
              <a:t>checkFileExist.exists</a:t>
            </a:r>
            <a:r>
              <a:rPr lang="en-US" sz="1200" dirty="0">
                <a:solidFill>
                  <a:srgbClr val="FF0000"/>
                </a:solidFill>
              </a:rPr>
              <a:t>()]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117DA5C8-3AFA-4783-A847-BC75A4788F63}"/>
              </a:ext>
            </a:extLst>
          </p:cNvPr>
          <p:cNvSpPr/>
          <p:nvPr/>
        </p:nvSpPr>
        <p:spPr>
          <a:xfrm>
            <a:off x="270572" y="2294948"/>
            <a:ext cx="137997" cy="140367"/>
          </a:xfrm>
          <a:custGeom>
            <a:avLst/>
            <a:gdLst>
              <a:gd name="connsiteX0" fmla="*/ 0 w 181569"/>
              <a:gd name="connsiteY0" fmla="*/ 48189 h 136841"/>
              <a:gd name="connsiteX1" fmla="*/ 76200 w 181569"/>
              <a:gd name="connsiteY1" fmla="*/ 564 h 136841"/>
              <a:gd name="connsiteX2" fmla="*/ 180975 w 181569"/>
              <a:gd name="connsiteY2" fmla="*/ 76764 h 136841"/>
              <a:gd name="connsiteX3" fmla="*/ 114300 w 181569"/>
              <a:gd name="connsiteY3" fmla="*/ 133914 h 136841"/>
              <a:gd name="connsiteX4" fmla="*/ 19050 w 181569"/>
              <a:gd name="connsiteY4" fmla="*/ 133914 h 13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69" h="136841">
                <a:moveTo>
                  <a:pt x="0" y="48189"/>
                </a:moveTo>
                <a:cubicBezTo>
                  <a:pt x="23019" y="21995"/>
                  <a:pt x="46038" y="-4199"/>
                  <a:pt x="76200" y="564"/>
                </a:cubicBezTo>
                <a:cubicBezTo>
                  <a:pt x="106363" y="5326"/>
                  <a:pt x="174625" y="54539"/>
                  <a:pt x="180975" y="76764"/>
                </a:cubicBezTo>
                <a:cubicBezTo>
                  <a:pt x="187325" y="98989"/>
                  <a:pt x="141287" y="124389"/>
                  <a:pt x="114300" y="133914"/>
                </a:cubicBezTo>
                <a:cubicBezTo>
                  <a:pt x="87313" y="143439"/>
                  <a:pt x="28575" y="125977"/>
                  <a:pt x="19050" y="133914"/>
                </a:cubicBezTo>
              </a:path>
            </a:pathLst>
          </a:custGeom>
          <a:ln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8209A16-1650-4EF3-BABC-52F82413D6F1}"/>
              </a:ext>
            </a:extLst>
          </p:cNvPr>
          <p:cNvSpPr txBox="1"/>
          <p:nvPr/>
        </p:nvSpPr>
        <p:spPr>
          <a:xfrm>
            <a:off x="431009" y="3143884"/>
            <a:ext cx="35707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FirstDayCommand.retrieveRangeOfWeeks</a:t>
            </a:r>
            <a:r>
              <a:rPr lang="en-US" sz="1200" dirty="0"/>
              <a:t>(</a:t>
            </a:r>
            <a:r>
              <a:rPr lang="en-US" sz="1200" dirty="0" err="1"/>
              <a:t>rangeOfWeek</a:t>
            </a:r>
            <a:r>
              <a:rPr lang="en-US" sz="1200" dirty="0"/>
              <a:t>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5CF529-AE4A-4508-871D-5AD4A898EC37}"/>
              </a:ext>
            </a:extLst>
          </p:cNvPr>
          <p:cNvSpPr/>
          <p:nvPr/>
        </p:nvSpPr>
        <p:spPr>
          <a:xfrm>
            <a:off x="-514978" y="1985344"/>
            <a:ext cx="9201773" cy="85712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48" name="Rectangle: Single Corner Snipped 47">
            <a:extLst>
              <a:ext uri="{FF2B5EF4-FFF2-40B4-BE49-F238E27FC236}">
                <a16:creationId xmlns:a16="http://schemas.microsoft.com/office/drawing/2014/main" id="{AAF06A3A-6DDA-4C0C-8AAF-F7BF6557D27B}"/>
              </a:ext>
            </a:extLst>
          </p:cNvPr>
          <p:cNvSpPr/>
          <p:nvPr/>
        </p:nvSpPr>
        <p:spPr>
          <a:xfrm flipV="1">
            <a:off x="-507491" y="1987600"/>
            <a:ext cx="278891" cy="160962"/>
          </a:xfrm>
          <a:prstGeom prst="snip1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200" dirty="0">
              <a:solidFill>
                <a:schemeClr val="dk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C244DB-03E9-4507-8FCF-4EF0AEA2CB7C}"/>
              </a:ext>
            </a:extLst>
          </p:cNvPr>
          <p:cNvSpPr txBox="1"/>
          <p:nvPr/>
        </p:nvSpPr>
        <p:spPr>
          <a:xfrm>
            <a:off x="-651862" y="1987600"/>
            <a:ext cx="33935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55A3F2-FD8A-4F4C-A636-EC1D378CDDCD}"/>
              </a:ext>
            </a:extLst>
          </p:cNvPr>
          <p:cNvSpPr txBox="1"/>
          <p:nvPr/>
        </p:nvSpPr>
        <p:spPr>
          <a:xfrm>
            <a:off x="326572" y="3985060"/>
            <a:ext cx="71980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updateConfig.setAppTitle</a:t>
            </a:r>
            <a:r>
              <a:rPr lang="en-US" sz="1200" dirty="0"/>
              <a:t>(“Schedule Planner” + “ – ” + </a:t>
            </a:r>
            <a:r>
              <a:rPr lang="en-US" sz="1200" dirty="0" err="1"/>
              <a:t>FirstDayCommand.retrieveWeekDescription</a:t>
            </a:r>
            <a:r>
              <a:rPr lang="en-US" sz="1200" dirty="0"/>
              <a:t>(</a:t>
            </a:r>
            <a:r>
              <a:rPr lang="en-US" sz="1200" dirty="0" err="1"/>
              <a:t>rangeOfWeek</a:t>
            </a:r>
            <a:r>
              <a:rPr lang="en-US" sz="1200" dirty="0"/>
              <a:t>))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F113B2-7CB2-4F0B-BCA7-EAFC23FCD2D6}"/>
              </a:ext>
            </a:extLst>
          </p:cNvPr>
          <p:cNvSpPr txBox="1"/>
          <p:nvPr/>
        </p:nvSpPr>
        <p:spPr>
          <a:xfrm>
            <a:off x="342801" y="2333081"/>
            <a:ext cx="2019399" cy="185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checkFileExist.createNewFile</a:t>
            </a:r>
            <a:r>
              <a:rPr lang="en-US" sz="1200" dirty="0"/>
              <a:t>()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41264C-00C3-46AA-81E3-728E70F30649}"/>
              </a:ext>
            </a:extLst>
          </p:cNvPr>
          <p:cNvSpPr txBox="1"/>
          <p:nvPr/>
        </p:nvSpPr>
        <p:spPr>
          <a:xfrm>
            <a:off x="381000" y="2609839"/>
            <a:ext cx="6934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FirstDayCommand.saveRangeOfWeeks</a:t>
            </a:r>
            <a:r>
              <a:rPr lang="en-US" sz="1200" dirty="0"/>
              <a:t>(</a:t>
            </a:r>
            <a:r>
              <a:rPr lang="en-US" sz="1200" dirty="0" err="1"/>
              <a:t>FirstDayCommand.computeRangeOfWeeks</a:t>
            </a:r>
            <a:r>
              <a:rPr lang="en-US" sz="1200" dirty="0"/>
              <a:t>(DEFAULT_MONDAY_DATE))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0EAE964-4CE1-4FCE-BA65-F3DD8294BFC0}"/>
              </a:ext>
            </a:extLst>
          </p:cNvPr>
          <p:cNvSpPr/>
          <p:nvPr/>
        </p:nvSpPr>
        <p:spPr>
          <a:xfrm>
            <a:off x="107154" y="2357478"/>
            <a:ext cx="178248" cy="1846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5243C70D-4911-439C-A091-5423ACB500C8}"/>
              </a:ext>
            </a:extLst>
          </p:cNvPr>
          <p:cNvSpPr/>
          <p:nvPr/>
        </p:nvSpPr>
        <p:spPr>
          <a:xfrm>
            <a:off x="294936" y="2606080"/>
            <a:ext cx="137997" cy="140367"/>
          </a:xfrm>
          <a:custGeom>
            <a:avLst/>
            <a:gdLst>
              <a:gd name="connsiteX0" fmla="*/ 0 w 181569"/>
              <a:gd name="connsiteY0" fmla="*/ 48189 h 136841"/>
              <a:gd name="connsiteX1" fmla="*/ 76200 w 181569"/>
              <a:gd name="connsiteY1" fmla="*/ 564 h 136841"/>
              <a:gd name="connsiteX2" fmla="*/ 180975 w 181569"/>
              <a:gd name="connsiteY2" fmla="*/ 76764 h 136841"/>
              <a:gd name="connsiteX3" fmla="*/ 114300 w 181569"/>
              <a:gd name="connsiteY3" fmla="*/ 133914 h 136841"/>
              <a:gd name="connsiteX4" fmla="*/ 19050 w 181569"/>
              <a:gd name="connsiteY4" fmla="*/ 133914 h 13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69" h="136841">
                <a:moveTo>
                  <a:pt x="0" y="48189"/>
                </a:moveTo>
                <a:cubicBezTo>
                  <a:pt x="23019" y="21995"/>
                  <a:pt x="46038" y="-4199"/>
                  <a:pt x="76200" y="564"/>
                </a:cubicBezTo>
                <a:cubicBezTo>
                  <a:pt x="106363" y="5326"/>
                  <a:pt x="174625" y="54539"/>
                  <a:pt x="180975" y="76764"/>
                </a:cubicBezTo>
                <a:cubicBezTo>
                  <a:pt x="187325" y="98989"/>
                  <a:pt x="141287" y="124389"/>
                  <a:pt x="114300" y="133914"/>
                </a:cubicBezTo>
                <a:cubicBezTo>
                  <a:pt x="87313" y="143439"/>
                  <a:pt x="28575" y="125977"/>
                  <a:pt x="19050" y="133914"/>
                </a:cubicBezTo>
              </a:path>
            </a:pathLst>
          </a:custGeom>
          <a:ln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6B9EF1F-2897-4603-91A8-10A66CE1C260}"/>
              </a:ext>
            </a:extLst>
          </p:cNvPr>
          <p:cNvSpPr/>
          <p:nvPr/>
        </p:nvSpPr>
        <p:spPr>
          <a:xfrm>
            <a:off x="107154" y="2600444"/>
            <a:ext cx="178248" cy="1846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4969846-FCEF-477A-8F11-6D9103A0CA6A}"/>
              </a:ext>
            </a:extLst>
          </p:cNvPr>
          <p:cNvSpPr/>
          <p:nvPr/>
        </p:nvSpPr>
        <p:spPr>
          <a:xfrm>
            <a:off x="102703" y="3204081"/>
            <a:ext cx="179788" cy="22855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0BF415F-5D2B-40F5-B0C5-0010E0DD9B52}"/>
              </a:ext>
            </a:extLst>
          </p:cNvPr>
          <p:cNvSpPr/>
          <p:nvPr/>
        </p:nvSpPr>
        <p:spPr>
          <a:xfrm>
            <a:off x="270572" y="3156047"/>
            <a:ext cx="137997" cy="140367"/>
          </a:xfrm>
          <a:custGeom>
            <a:avLst/>
            <a:gdLst>
              <a:gd name="connsiteX0" fmla="*/ 0 w 181569"/>
              <a:gd name="connsiteY0" fmla="*/ 48189 h 136841"/>
              <a:gd name="connsiteX1" fmla="*/ 76200 w 181569"/>
              <a:gd name="connsiteY1" fmla="*/ 564 h 136841"/>
              <a:gd name="connsiteX2" fmla="*/ 180975 w 181569"/>
              <a:gd name="connsiteY2" fmla="*/ 76764 h 136841"/>
              <a:gd name="connsiteX3" fmla="*/ 114300 w 181569"/>
              <a:gd name="connsiteY3" fmla="*/ 133914 h 136841"/>
              <a:gd name="connsiteX4" fmla="*/ 19050 w 181569"/>
              <a:gd name="connsiteY4" fmla="*/ 133914 h 13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69" h="136841">
                <a:moveTo>
                  <a:pt x="0" y="48189"/>
                </a:moveTo>
                <a:cubicBezTo>
                  <a:pt x="23019" y="21995"/>
                  <a:pt x="46038" y="-4199"/>
                  <a:pt x="76200" y="564"/>
                </a:cubicBezTo>
                <a:cubicBezTo>
                  <a:pt x="106363" y="5326"/>
                  <a:pt x="174625" y="54539"/>
                  <a:pt x="180975" y="76764"/>
                </a:cubicBezTo>
                <a:cubicBezTo>
                  <a:pt x="187325" y="98989"/>
                  <a:pt x="141287" y="124389"/>
                  <a:pt x="114300" y="133914"/>
                </a:cubicBezTo>
                <a:cubicBezTo>
                  <a:pt x="87313" y="143439"/>
                  <a:pt x="28575" y="125977"/>
                  <a:pt x="19050" y="133914"/>
                </a:cubicBezTo>
              </a:path>
            </a:pathLst>
          </a:custGeom>
          <a:ln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B318E797-BE7D-4575-AB43-66D55A9886AD}"/>
              </a:ext>
            </a:extLst>
          </p:cNvPr>
          <p:cNvSpPr/>
          <p:nvPr/>
        </p:nvSpPr>
        <p:spPr>
          <a:xfrm>
            <a:off x="237448" y="3372983"/>
            <a:ext cx="178248" cy="120337"/>
          </a:xfrm>
          <a:custGeom>
            <a:avLst/>
            <a:gdLst>
              <a:gd name="connsiteX0" fmla="*/ 47625 w 219217"/>
              <a:gd name="connsiteY0" fmla="*/ 66876 h 163521"/>
              <a:gd name="connsiteX1" fmla="*/ 142875 w 219217"/>
              <a:gd name="connsiteY1" fmla="*/ 201 h 163521"/>
              <a:gd name="connsiteX2" fmla="*/ 219075 w 219217"/>
              <a:gd name="connsiteY2" fmla="*/ 85926 h 163521"/>
              <a:gd name="connsiteX3" fmla="*/ 123825 w 219217"/>
              <a:gd name="connsiteY3" fmla="*/ 162126 h 163521"/>
              <a:gd name="connsiteX4" fmla="*/ 0 w 219217"/>
              <a:gd name="connsiteY4" fmla="*/ 143076 h 16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217" h="163521">
                <a:moveTo>
                  <a:pt x="47625" y="66876"/>
                </a:moveTo>
                <a:cubicBezTo>
                  <a:pt x="80962" y="31951"/>
                  <a:pt x="114300" y="-2974"/>
                  <a:pt x="142875" y="201"/>
                </a:cubicBezTo>
                <a:cubicBezTo>
                  <a:pt x="171450" y="3376"/>
                  <a:pt x="222250" y="58938"/>
                  <a:pt x="219075" y="85926"/>
                </a:cubicBezTo>
                <a:cubicBezTo>
                  <a:pt x="215900" y="112914"/>
                  <a:pt x="160337" y="152601"/>
                  <a:pt x="123825" y="162126"/>
                </a:cubicBezTo>
                <a:cubicBezTo>
                  <a:pt x="87313" y="171651"/>
                  <a:pt x="22225" y="128788"/>
                  <a:pt x="0" y="143076"/>
                </a:cubicBezTo>
              </a:path>
            </a:pathLst>
          </a:cu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8BF5A9C-02EC-4CCE-9C65-F43328604C02}"/>
              </a:ext>
            </a:extLst>
          </p:cNvPr>
          <p:cNvSpPr txBox="1"/>
          <p:nvPr/>
        </p:nvSpPr>
        <p:spPr>
          <a:xfrm>
            <a:off x="430883" y="3372983"/>
            <a:ext cx="8778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rangeOfWeek</a:t>
            </a:r>
            <a:endParaRPr lang="en-US" sz="12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563BA86-AA56-4AF4-9F37-3FD58BB5D6CC}"/>
              </a:ext>
            </a:extLst>
          </p:cNvPr>
          <p:cNvSpPr/>
          <p:nvPr/>
        </p:nvSpPr>
        <p:spPr>
          <a:xfrm>
            <a:off x="-507491" y="3711242"/>
            <a:ext cx="9201773" cy="1166195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112" name="Rectangle: Single Corner Snipped 111">
            <a:extLst>
              <a:ext uri="{FF2B5EF4-FFF2-40B4-BE49-F238E27FC236}">
                <a16:creationId xmlns:a16="http://schemas.microsoft.com/office/drawing/2014/main" id="{A7225393-AFD2-418A-A3AC-BAE3EE30DADE}"/>
              </a:ext>
            </a:extLst>
          </p:cNvPr>
          <p:cNvSpPr/>
          <p:nvPr/>
        </p:nvSpPr>
        <p:spPr>
          <a:xfrm flipV="1">
            <a:off x="-515027" y="3703283"/>
            <a:ext cx="278891" cy="160962"/>
          </a:xfrm>
          <a:prstGeom prst="snip1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200" dirty="0">
              <a:solidFill>
                <a:schemeClr val="dk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FCCF56-E8EC-4027-8788-1FBE4848E545}"/>
              </a:ext>
            </a:extLst>
          </p:cNvPr>
          <p:cNvSpPr txBox="1"/>
          <p:nvPr/>
        </p:nvSpPr>
        <p:spPr>
          <a:xfrm>
            <a:off x="-659398" y="3703283"/>
            <a:ext cx="33935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AFE7622-3C83-4B6C-969E-0C0CE7CB987B}"/>
              </a:ext>
            </a:extLst>
          </p:cNvPr>
          <p:cNvSpPr txBox="1"/>
          <p:nvPr/>
        </p:nvSpPr>
        <p:spPr>
          <a:xfrm>
            <a:off x="179462" y="3758216"/>
            <a:ext cx="531273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[</a:t>
            </a:r>
            <a:r>
              <a:rPr lang="en-US" sz="1200" dirty="0" err="1">
                <a:solidFill>
                  <a:srgbClr val="FF0000"/>
                </a:solidFill>
              </a:rPr>
              <a:t>FirstDayCommand.isWithinDateRange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rangeOfWeek</a:t>
            </a:r>
            <a:r>
              <a:rPr lang="en-US" sz="1200" dirty="0">
                <a:solidFill>
                  <a:srgbClr val="FF0000"/>
                </a:solidFill>
              </a:rPr>
              <a:t>[0][0], </a:t>
            </a:r>
            <a:r>
              <a:rPr lang="en-US" sz="1200" dirty="0" err="1">
                <a:solidFill>
                  <a:srgbClr val="FF0000"/>
                </a:solidFill>
              </a:rPr>
              <a:t>rangeOfWeek</a:t>
            </a:r>
            <a:r>
              <a:rPr lang="en-US" sz="1200" dirty="0">
                <a:solidFill>
                  <a:srgbClr val="FF0000"/>
                </a:solidFill>
              </a:rPr>
              <a:t>[16][1])]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8DFFA81-82B5-4E18-B8AE-2620C4E216D5}"/>
              </a:ext>
            </a:extLst>
          </p:cNvPr>
          <p:cNvCxnSpPr/>
          <p:nvPr/>
        </p:nvCxnSpPr>
        <p:spPr>
          <a:xfrm>
            <a:off x="128102" y="1804623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3D1DE64-0595-45F9-A04C-1E5C4CE4EE2E}"/>
              </a:ext>
            </a:extLst>
          </p:cNvPr>
          <p:cNvCxnSpPr>
            <a:cxnSpLocks/>
          </p:cNvCxnSpPr>
          <p:nvPr/>
        </p:nvCxnSpPr>
        <p:spPr>
          <a:xfrm flipH="1">
            <a:off x="-528568" y="4301410"/>
            <a:ext cx="9222850" cy="2191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F4DB82C-D8DF-4B97-8175-101B64D5FF29}"/>
              </a:ext>
            </a:extLst>
          </p:cNvPr>
          <p:cNvSpPr txBox="1"/>
          <p:nvPr/>
        </p:nvSpPr>
        <p:spPr>
          <a:xfrm>
            <a:off x="342801" y="4587249"/>
            <a:ext cx="29483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updateConfig.setAppTitle</a:t>
            </a:r>
            <a:r>
              <a:rPr lang="en-US" sz="1200" dirty="0"/>
              <a:t>(“Schedule Planner”)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26A78-63A3-46FE-95C3-208B6171DD1E}"/>
              </a:ext>
            </a:extLst>
          </p:cNvPr>
          <p:cNvSpPr txBox="1"/>
          <p:nvPr/>
        </p:nvSpPr>
        <p:spPr>
          <a:xfrm>
            <a:off x="304366" y="4380572"/>
            <a:ext cx="46648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[else]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82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Ang Chen Shin</cp:lastModifiedBy>
  <cp:revision>98</cp:revision>
  <dcterms:created xsi:type="dcterms:W3CDTF">2016-07-22T14:33:02Z</dcterms:created>
  <dcterms:modified xsi:type="dcterms:W3CDTF">2018-10-27T15:50:42Z</dcterms:modified>
</cp:coreProperties>
</file>