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howGuides="1">
      <p:cViewPr>
        <p:scale>
          <a:sx n="100" d="100"/>
          <a:sy n="100" d="100"/>
        </p:scale>
        <p:origin x="1133" y="-1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71993" y="544529"/>
            <a:ext cx="7862830" cy="49665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27815" y="914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" y="1278071"/>
            <a:ext cx="1" cy="42330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2009" y="1628765"/>
            <a:ext cx="158086" cy="3749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-4076" y="1804623"/>
            <a:ext cx="152594" cy="34245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113B2-7CB2-4F0B-BCA7-EAFC23FCD2D6}"/>
              </a:ext>
            </a:extLst>
          </p:cNvPr>
          <p:cNvSpPr txBox="1"/>
          <p:nvPr/>
        </p:nvSpPr>
        <p:spPr>
          <a:xfrm>
            <a:off x="368982" y="1754032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createDefaultFileIfNotExist</a:t>
            </a:r>
            <a:r>
              <a:rPr lang="en-US" sz="1200" dirty="0"/>
              <a:t>()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2137EE65-4EAF-4E6E-AA90-13646CFC4367}"/>
              </a:ext>
            </a:extLst>
          </p:cNvPr>
          <p:cNvSpPr/>
          <p:nvPr/>
        </p:nvSpPr>
        <p:spPr>
          <a:xfrm>
            <a:off x="2089917" y="858648"/>
            <a:ext cx="177284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 </a:t>
            </a:r>
            <a:r>
              <a:rPr lang="en-US" sz="1600" dirty="0" err="1">
                <a:solidFill>
                  <a:schemeClr val="bg1"/>
                </a:solidFill>
              </a:rPr>
              <a:t>FirstDay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91DFBE-0D2F-4EC5-B11B-61A23600C0FF}"/>
              </a:ext>
            </a:extLst>
          </p:cNvPr>
          <p:cNvCxnSpPr>
            <a:cxnSpLocks/>
          </p:cNvCxnSpPr>
          <p:nvPr/>
        </p:nvCxnSpPr>
        <p:spPr>
          <a:xfrm>
            <a:off x="2971800" y="1320186"/>
            <a:ext cx="0" cy="281633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F3D744-B616-4704-946C-64F1AD6DE66B}"/>
              </a:ext>
            </a:extLst>
          </p:cNvPr>
          <p:cNvCxnSpPr>
            <a:cxnSpLocks/>
          </p:cNvCxnSpPr>
          <p:nvPr/>
        </p:nvCxnSpPr>
        <p:spPr>
          <a:xfrm flipV="1">
            <a:off x="127020" y="195013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D2DAD-08AB-4D84-B003-E4820C6E9272}"/>
              </a:ext>
            </a:extLst>
          </p:cNvPr>
          <p:cNvSpPr/>
          <p:nvPr/>
        </p:nvSpPr>
        <p:spPr>
          <a:xfrm>
            <a:off x="2895600" y="1927746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CCFCC6-5F82-4FE9-8947-9C2B2BD7CA4E}"/>
              </a:ext>
            </a:extLst>
          </p:cNvPr>
          <p:cNvCxnSpPr>
            <a:cxnSpLocks/>
          </p:cNvCxnSpPr>
          <p:nvPr/>
        </p:nvCxnSpPr>
        <p:spPr>
          <a:xfrm flipV="1">
            <a:off x="143195" y="2033840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2BD3B8CC-0D83-4AE8-B05B-4A04FA4D101D}"/>
              </a:ext>
            </a:extLst>
          </p:cNvPr>
          <p:cNvSpPr/>
          <p:nvPr/>
        </p:nvSpPr>
        <p:spPr>
          <a:xfrm>
            <a:off x="4206471" y="858648"/>
            <a:ext cx="8864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FC4F0E-2461-48AC-8152-52BB50C2B062}"/>
              </a:ext>
            </a:extLst>
          </p:cNvPr>
          <p:cNvCxnSpPr>
            <a:cxnSpLocks/>
          </p:cNvCxnSpPr>
          <p:nvPr/>
        </p:nvCxnSpPr>
        <p:spPr>
          <a:xfrm>
            <a:off x="4653318" y="1320186"/>
            <a:ext cx="12663" cy="3286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5E037EB-F239-4680-9DEE-BB036D9D1EAF}"/>
              </a:ext>
            </a:extLst>
          </p:cNvPr>
          <p:cNvCxnSpPr>
            <a:cxnSpLocks/>
          </p:cNvCxnSpPr>
          <p:nvPr/>
        </p:nvCxnSpPr>
        <p:spPr>
          <a:xfrm flipV="1">
            <a:off x="165101" y="4298881"/>
            <a:ext cx="4414857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E91152-CAA0-40F9-A636-95D6D3ED0062}"/>
              </a:ext>
            </a:extLst>
          </p:cNvPr>
          <p:cNvSpPr/>
          <p:nvPr/>
        </p:nvSpPr>
        <p:spPr>
          <a:xfrm>
            <a:off x="4586093" y="4280753"/>
            <a:ext cx="173839" cy="191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4B7BBA-25B6-4D0E-8872-29814D26F7DF}"/>
              </a:ext>
            </a:extLst>
          </p:cNvPr>
          <p:cNvCxnSpPr>
            <a:cxnSpLocks/>
          </p:cNvCxnSpPr>
          <p:nvPr/>
        </p:nvCxnSpPr>
        <p:spPr>
          <a:xfrm flipV="1">
            <a:off x="148481" y="4473193"/>
            <a:ext cx="4434470" cy="91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6035D04-72BC-4FEB-AC4C-51F9D3C361CE}"/>
              </a:ext>
            </a:extLst>
          </p:cNvPr>
          <p:cNvSpPr txBox="1"/>
          <p:nvPr/>
        </p:nvSpPr>
        <p:spPr>
          <a:xfrm>
            <a:off x="368982" y="4044188"/>
            <a:ext cx="2114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setAppTitle</a:t>
            </a:r>
            <a:r>
              <a:rPr lang="en-US" sz="1200" dirty="0"/>
              <a:t>(</a:t>
            </a:r>
            <a:r>
              <a:rPr lang="en-US" sz="1200" dirty="0" err="1"/>
              <a:t>f.computeAppTitle</a:t>
            </a:r>
            <a:r>
              <a:rPr lang="en-US" sz="1200" dirty="0"/>
              <a:t>())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7A7FFF98-5CAF-43FF-BC90-40BBBC3669F4}"/>
              </a:ext>
            </a:extLst>
          </p:cNvPr>
          <p:cNvSpPr/>
          <p:nvPr/>
        </p:nvSpPr>
        <p:spPr>
          <a:xfrm>
            <a:off x="5279228" y="871109"/>
            <a:ext cx="117959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ConfigUtil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E2022C-626A-49E1-A032-BC8B14B482D2}"/>
              </a:ext>
            </a:extLst>
          </p:cNvPr>
          <p:cNvCxnSpPr>
            <a:cxnSpLocks/>
          </p:cNvCxnSpPr>
          <p:nvPr/>
        </p:nvCxnSpPr>
        <p:spPr>
          <a:xfrm>
            <a:off x="5867885" y="1256030"/>
            <a:ext cx="0" cy="39731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34B8BC-AF36-4AA4-B1EA-15DE2A5F4BCC}"/>
              </a:ext>
            </a:extLst>
          </p:cNvPr>
          <p:cNvCxnSpPr>
            <a:cxnSpLocks/>
          </p:cNvCxnSpPr>
          <p:nvPr/>
        </p:nvCxnSpPr>
        <p:spPr>
          <a:xfrm flipV="1">
            <a:off x="201211" y="4785309"/>
            <a:ext cx="5624922" cy="458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85A79D2-9577-4A71-B3B7-03C4B7F02E53}"/>
              </a:ext>
            </a:extLst>
          </p:cNvPr>
          <p:cNvSpPr/>
          <p:nvPr/>
        </p:nvSpPr>
        <p:spPr>
          <a:xfrm>
            <a:off x="5812085" y="4772116"/>
            <a:ext cx="173839" cy="2079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CA530F-9538-436E-9350-D70DB5A530A4}"/>
              </a:ext>
            </a:extLst>
          </p:cNvPr>
          <p:cNvCxnSpPr>
            <a:cxnSpLocks/>
          </p:cNvCxnSpPr>
          <p:nvPr/>
        </p:nvCxnSpPr>
        <p:spPr>
          <a:xfrm flipV="1">
            <a:off x="158140" y="4967443"/>
            <a:ext cx="5663276" cy="127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52F56-1BA5-4972-A07C-E11D427592EB}"/>
              </a:ext>
            </a:extLst>
          </p:cNvPr>
          <p:cNvSpPr txBox="1"/>
          <p:nvPr/>
        </p:nvSpPr>
        <p:spPr>
          <a:xfrm>
            <a:off x="360378" y="4607089"/>
            <a:ext cx="2943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saveConfig</a:t>
            </a:r>
            <a:r>
              <a:rPr lang="en-US" sz="1200" dirty="0"/>
              <a:t>(</a:t>
            </a:r>
            <a:r>
              <a:rPr lang="en-US" sz="1200" dirty="0" err="1"/>
              <a:t>updateConfig</a:t>
            </a:r>
            <a:r>
              <a:rPr lang="en-US" sz="1200" dirty="0"/>
              <a:t>, </a:t>
            </a:r>
            <a:r>
              <a:rPr lang="en-US" sz="1200" dirty="0" err="1"/>
              <a:t>configFilePathUsed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F9C009-DB5D-4523-BD74-0B5EA60FE6BA}"/>
              </a:ext>
            </a:extLst>
          </p:cNvPr>
          <p:cNvSpPr txBox="1"/>
          <p:nvPr/>
        </p:nvSpPr>
        <p:spPr>
          <a:xfrm>
            <a:off x="309597" y="2604553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createDefaultFileIfSizeDiff</a:t>
            </a:r>
            <a:r>
              <a:rPr lang="en-US" sz="1200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3A730-D5FD-4A4A-AF8E-69A3EF5D2A4C}"/>
              </a:ext>
            </a:extLst>
          </p:cNvPr>
          <p:cNvCxnSpPr>
            <a:cxnSpLocks/>
          </p:cNvCxnSpPr>
          <p:nvPr/>
        </p:nvCxnSpPr>
        <p:spPr>
          <a:xfrm flipV="1">
            <a:off x="133032" y="2806907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913CE-886E-4395-9012-F9B43F216B33}"/>
              </a:ext>
            </a:extLst>
          </p:cNvPr>
          <p:cNvSpPr/>
          <p:nvPr/>
        </p:nvSpPr>
        <p:spPr>
          <a:xfrm>
            <a:off x="2901612" y="2784520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5B3D68-0EF7-4B85-B73C-7CEF6489353B}"/>
              </a:ext>
            </a:extLst>
          </p:cNvPr>
          <p:cNvCxnSpPr>
            <a:cxnSpLocks/>
          </p:cNvCxnSpPr>
          <p:nvPr/>
        </p:nvCxnSpPr>
        <p:spPr>
          <a:xfrm flipV="1">
            <a:off x="151279" y="2892577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9E5E04-9B67-4E2C-BC85-012D2E94E717}"/>
              </a:ext>
            </a:extLst>
          </p:cNvPr>
          <p:cNvSpPr txBox="1"/>
          <p:nvPr/>
        </p:nvSpPr>
        <p:spPr>
          <a:xfrm>
            <a:off x="100376" y="3019584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createDefaultFileIfNull</a:t>
            </a:r>
            <a:r>
              <a:rPr lang="en-US" sz="1200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54F64E-CC35-430D-83AB-BA4FFB7C9E65}"/>
              </a:ext>
            </a:extLst>
          </p:cNvPr>
          <p:cNvCxnSpPr>
            <a:cxnSpLocks/>
          </p:cNvCxnSpPr>
          <p:nvPr/>
        </p:nvCxnSpPr>
        <p:spPr>
          <a:xfrm flipV="1">
            <a:off x="127020" y="3227121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018E2-A391-4CED-A9D8-DF9BF6B767D7}"/>
              </a:ext>
            </a:extLst>
          </p:cNvPr>
          <p:cNvSpPr/>
          <p:nvPr/>
        </p:nvSpPr>
        <p:spPr>
          <a:xfrm>
            <a:off x="2895600" y="3204734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70F122-2A28-40DA-BB75-E3A4776FDADE}"/>
              </a:ext>
            </a:extLst>
          </p:cNvPr>
          <p:cNvCxnSpPr>
            <a:cxnSpLocks/>
          </p:cNvCxnSpPr>
          <p:nvPr/>
        </p:nvCxnSpPr>
        <p:spPr>
          <a:xfrm flipV="1">
            <a:off x="143195" y="3309503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4C0B68-8B55-4AEE-B0D3-03DE61BF1EB6}"/>
              </a:ext>
            </a:extLst>
          </p:cNvPr>
          <p:cNvSpPr txBox="1"/>
          <p:nvPr/>
        </p:nvSpPr>
        <p:spPr>
          <a:xfrm>
            <a:off x="333712" y="3405128"/>
            <a:ext cx="25154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createDefaultFileIfInvalidDateOrRange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88FFD-B334-4145-8F05-7C98CF1F841A}"/>
              </a:ext>
            </a:extLst>
          </p:cNvPr>
          <p:cNvCxnSpPr>
            <a:cxnSpLocks/>
          </p:cNvCxnSpPr>
          <p:nvPr/>
        </p:nvCxnSpPr>
        <p:spPr>
          <a:xfrm flipV="1">
            <a:off x="127020" y="363110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AFABBE2-9773-46C8-8B4E-934752590DC4}"/>
              </a:ext>
            </a:extLst>
          </p:cNvPr>
          <p:cNvSpPr/>
          <p:nvPr/>
        </p:nvSpPr>
        <p:spPr>
          <a:xfrm>
            <a:off x="2895600" y="3608716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8E405-8869-4954-80A5-2D0FEE8CEE65}"/>
              </a:ext>
            </a:extLst>
          </p:cNvPr>
          <p:cNvCxnSpPr>
            <a:cxnSpLocks/>
          </p:cNvCxnSpPr>
          <p:nvPr/>
        </p:nvCxnSpPr>
        <p:spPr>
          <a:xfrm flipV="1">
            <a:off x="139886" y="3713886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341CC3-725C-42AE-97F8-A6BEE740D66C}"/>
              </a:ext>
            </a:extLst>
          </p:cNvPr>
          <p:cNvSpPr txBox="1"/>
          <p:nvPr/>
        </p:nvSpPr>
        <p:spPr>
          <a:xfrm>
            <a:off x="41752" y="2187419"/>
            <a:ext cx="24741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createDefaultFileIfUnableConvert</a:t>
            </a:r>
            <a:r>
              <a:rPr lang="en-US" sz="1200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8E36C3-8503-4C29-9832-4886BB3D464B}"/>
              </a:ext>
            </a:extLst>
          </p:cNvPr>
          <p:cNvCxnSpPr>
            <a:cxnSpLocks/>
          </p:cNvCxnSpPr>
          <p:nvPr/>
        </p:nvCxnSpPr>
        <p:spPr>
          <a:xfrm flipV="1">
            <a:off x="133032" y="2389775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098B6C9-0ECC-4550-9472-6B5A958D1EB2}"/>
              </a:ext>
            </a:extLst>
          </p:cNvPr>
          <p:cNvSpPr/>
          <p:nvPr/>
        </p:nvSpPr>
        <p:spPr>
          <a:xfrm>
            <a:off x="2901612" y="2367388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27691D-7005-43C2-A8A5-4491DAA8D822}"/>
              </a:ext>
            </a:extLst>
          </p:cNvPr>
          <p:cNvCxnSpPr>
            <a:cxnSpLocks/>
          </p:cNvCxnSpPr>
          <p:nvPr/>
        </p:nvCxnSpPr>
        <p:spPr>
          <a:xfrm flipV="1">
            <a:off x="149207" y="2473482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105</cp:revision>
  <dcterms:created xsi:type="dcterms:W3CDTF">2016-07-22T14:33:02Z</dcterms:created>
  <dcterms:modified xsi:type="dcterms:W3CDTF">2018-11-07T14:00:31Z</dcterms:modified>
</cp:coreProperties>
</file>