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5999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9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B152"/>
    <a:srgbClr val="F1F5E9"/>
    <a:srgbClr val="3885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7"/>
    <p:restoredTop sz="94705"/>
  </p:normalViewPr>
  <p:slideViewPr>
    <p:cSldViewPr showGuides="1">
      <p:cViewPr>
        <p:scale>
          <a:sx n="105" d="100"/>
          <a:sy n="105" d="100"/>
        </p:scale>
        <p:origin x="144" y="256"/>
      </p:cViewPr>
      <p:guideLst>
        <p:guide orient="horz" pos="1488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9400" y="685800"/>
            <a:ext cx="6299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001" y="2130429"/>
            <a:ext cx="1070999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99" y="3886200"/>
            <a:ext cx="881999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4993" y="274642"/>
            <a:ext cx="283499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999" y="274642"/>
            <a:ext cx="829499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313" y="4406904"/>
            <a:ext cx="1070999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313" y="2906713"/>
            <a:ext cx="1070999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001" y="1600204"/>
            <a:ext cx="55649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4995" y="1600204"/>
            <a:ext cx="55649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1" y="1535113"/>
            <a:ext cx="556718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800" b="1"/>
            </a:lvl3pPr>
            <a:lvl4pPr marL="1371571" indent="0">
              <a:buNone/>
              <a:defRPr sz="1600" b="1"/>
            </a:lvl4pPr>
            <a:lvl5pPr marL="1828761" indent="0">
              <a:buNone/>
              <a:defRPr sz="1600" b="1"/>
            </a:lvl5pPr>
            <a:lvl6pPr marL="2285951" indent="0">
              <a:buNone/>
              <a:defRPr sz="1600" b="1"/>
            </a:lvl6pPr>
            <a:lvl7pPr marL="2743141" indent="0">
              <a:buNone/>
              <a:defRPr sz="1600" b="1"/>
            </a:lvl7pPr>
            <a:lvl8pPr marL="3200332" indent="0">
              <a:buNone/>
              <a:defRPr sz="1600" b="1"/>
            </a:lvl8pPr>
            <a:lvl9pPr marL="365752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01" y="2174875"/>
            <a:ext cx="556718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621" y="1535113"/>
            <a:ext cx="55693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800" b="1"/>
            </a:lvl3pPr>
            <a:lvl4pPr marL="1371571" indent="0">
              <a:buNone/>
              <a:defRPr sz="1600" b="1"/>
            </a:lvl4pPr>
            <a:lvl5pPr marL="1828761" indent="0">
              <a:buNone/>
              <a:defRPr sz="1600" b="1"/>
            </a:lvl5pPr>
            <a:lvl6pPr marL="2285951" indent="0">
              <a:buNone/>
              <a:defRPr sz="1600" b="1"/>
            </a:lvl6pPr>
            <a:lvl7pPr marL="2743141" indent="0">
              <a:buNone/>
              <a:defRPr sz="1600" b="1"/>
            </a:lvl7pPr>
            <a:lvl8pPr marL="3200332" indent="0">
              <a:buNone/>
              <a:defRPr sz="1600" b="1"/>
            </a:lvl8pPr>
            <a:lvl9pPr marL="365752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621" y="2174875"/>
            <a:ext cx="556936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00" y="273050"/>
            <a:ext cx="414531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245" y="273054"/>
            <a:ext cx="70437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00" y="1435103"/>
            <a:ext cx="414531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0" indent="0">
              <a:buNone/>
              <a:defRPr sz="1200"/>
            </a:lvl2pPr>
            <a:lvl3pPr marL="914380" indent="0">
              <a:buNone/>
              <a:defRPr sz="1000"/>
            </a:lvl3pPr>
            <a:lvl4pPr marL="1371571" indent="0">
              <a:buNone/>
              <a:defRPr sz="900"/>
            </a:lvl4pPr>
            <a:lvl5pPr marL="1828761" indent="0">
              <a:buNone/>
              <a:defRPr sz="900"/>
            </a:lvl5pPr>
            <a:lvl6pPr marL="2285951" indent="0">
              <a:buNone/>
              <a:defRPr sz="900"/>
            </a:lvl6pPr>
            <a:lvl7pPr marL="2743141" indent="0">
              <a:buNone/>
              <a:defRPr sz="900"/>
            </a:lvl7pPr>
            <a:lvl8pPr marL="3200332" indent="0">
              <a:buNone/>
              <a:defRPr sz="900"/>
            </a:lvl8pPr>
            <a:lvl9pPr marL="365752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687" y="4800600"/>
            <a:ext cx="75599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9687" y="612775"/>
            <a:ext cx="755999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0" indent="0">
              <a:buNone/>
              <a:defRPr sz="2800"/>
            </a:lvl2pPr>
            <a:lvl3pPr marL="914380" indent="0">
              <a:buNone/>
              <a:defRPr sz="2400"/>
            </a:lvl3pPr>
            <a:lvl4pPr marL="1371571" indent="0">
              <a:buNone/>
              <a:defRPr sz="2000"/>
            </a:lvl4pPr>
            <a:lvl5pPr marL="1828761" indent="0">
              <a:buNone/>
              <a:defRPr sz="2000"/>
            </a:lvl5pPr>
            <a:lvl6pPr marL="2285951" indent="0">
              <a:buNone/>
              <a:defRPr sz="2000"/>
            </a:lvl6pPr>
            <a:lvl7pPr marL="2743141" indent="0">
              <a:buNone/>
              <a:defRPr sz="2000"/>
            </a:lvl7pPr>
            <a:lvl8pPr marL="3200332" indent="0">
              <a:buNone/>
              <a:defRPr sz="2000"/>
            </a:lvl8pPr>
            <a:lvl9pPr marL="365752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9687" y="5367338"/>
            <a:ext cx="75599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0" indent="0">
              <a:buNone/>
              <a:defRPr sz="1200"/>
            </a:lvl2pPr>
            <a:lvl3pPr marL="914380" indent="0">
              <a:buNone/>
              <a:defRPr sz="1000"/>
            </a:lvl3pPr>
            <a:lvl4pPr marL="1371571" indent="0">
              <a:buNone/>
              <a:defRPr sz="900"/>
            </a:lvl4pPr>
            <a:lvl5pPr marL="1828761" indent="0">
              <a:buNone/>
              <a:defRPr sz="900"/>
            </a:lvl5pPr>
            <a:lvl6pPr marL="2285951" indent="0">
              <a:buNone/>
              <a:defRPr sz="900"/>
            </a:lvl6pPr>
            <a:lvl7pPr marL="2743141" indent="0">
              <a:buNone/>
              <a:defRPr sz="900"/>
            </a:lvl7pPr>
            <a:lvl8pPr marL="3200332" indent="0">
              <a:buNone/>
              <a:defRPr sz="900"/>
            </a:lvl8pPr>
            <a:lvl9pPr marL="365752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01" y="274638"/>
            <a:ext cx="1133999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1" y="1600204"/>
            <a:ext cx="1133999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01" y="6356354"/>
            <a:ext cx="29399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4998" y="6356354"/>
            <a:ext cx="3989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9993" y="6356354"/>
            <a:ext cx="29399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80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4" indent="-285744" algn="l" defTabSz="9143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5" indent="-228595" algn="l" defTabSz="9143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5" indent="-228595" algn="l" defTabSz="9143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6" indent="-228595" algn="l" defTabSz="91438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6" indent="-228595" algn="l" defTabSz="9143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6" indent="-228595" algn="l" defTabSz="9143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6" indent="-228595" algn="l" defTabSz="9143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7" indent="-228595" algn="l" defTabSz="9143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1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1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1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1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2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2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322451" y="118895"/>
            <a:ext cx="1634752" cy="4400926"/>
          </a:xfrm>
          <a:prstGeom prst="roundRect">
            <a:avLst>
              <a:gd name="adj" fmla="val 3484"/>
            </a:avLst>
          </a:prstGeom>
          <a:solidFill>
            <a:srgbClr val="38859D">
              <a:alpha val="28627"/>
            </a:srgb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rgbClr val="38859D"/>
                </a:solidFill>
              </a:rPr>
              <a:t>EventsCenter</a:t>
            </a:r>
            <a:endParaRPr lang="en-SG" sz="1200" b="1" dirty="0">
              <a:solidFill>
                <a:srgbClr val="38859D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82176" y="181425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984411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712222" y="907620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40214" y="1258313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344686" y="423022"/>
            <a:ext cx="1649391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SchedulePlannerParser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51850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79843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5417322" y="1600203"/>
            <a:ext cx="17943" cy="268257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359063" y="160020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20365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9364" y="990603"/>
            <a:ext cx="161162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altLang="zh-CN" sz="1400" dirty="0" err="1">
                <a:solidFill>
                  <a:srgbClr val="0070C0"/>
                </a:solidFill>
              </a:rPr>
              <a:t>listarchived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191401" y="1512342"/>
            <a:ext cx="63426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44687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4210373" y="1875246"/>
            <a:ext cx="1115839" cy="298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92617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2265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326211" y="2375877"/>
            <a:ext cx="162824" cy="16593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539485" y="2555983"/>
            <a:ext cx="144871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sz="1200" dirty="0">
                <a:solidFill>
                  <a:srgbClr val="38859D"/>
                </a:solidFill>
              </a:rPr>
              <a:t>post(</a:t>
            </a:r>
            <a:r>
              <a:rPr lang="en-US" altLang="zh-CN" sz="1200" dirty="0" err="1">
                <a:solidFill>
                  <a:srgbClr val="38859D"/>
                </a:solidFill>
              </a:rPr>
              <a:t>ChangeViewEvent</a:t>
            </a:r>
            <a:r>
              <a:rPr lang="en-US" altLang="zh-CN" sz="1200" dirty="0">
                <a:solidFill>
                  <a:srgbClr val="38859D"/>
                </a:solidFill>
              </a:rPr>
              <a:t>)</a:t>
            </a:r>
            <a:endParaRPr lang="en-US" sz="1200" dirty="0">
              <a:solidFill>
                <a:srgbClr val="38859D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92617" y="1106151"/>
            <a:ext cx="23176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altLang="zh-CN" dirty="0" err="1"/>
              <a:t>listarchived</a:t>
            </a:r>
            <a:r>
              <a:rPr lang="en-US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374018" y="379107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6534" y="394590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826058" y="190579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dirty="0"/>
              <a:t>l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6951380" y="1921321"/>
            <a:ext cx="1087550" cy="638157"/>
          </a:xfrm>
          <a:prstGeom prst="rect">
            <a:avLst/>
          </a:prstGeom>
          <a:solidFill>
            <a:srgbClr val="38859D"/>
          </a:solidFill>
          <a:ln w="19050">
            <a:solidFill>
              <a:srgbClr val="38859D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Change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ViewEvent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253428" y="2617105"/>
            <a:ext cx="33381" cy="1920228"/>
          </a:xfrm>
          <a:prstGeom prst="line">
            <a:avLst/>
          </a:prstGeom>
          <a:ln w="19050">
            <a:solidFill>
              <a:srgbClr val="38859D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179319" y="2565152"/>
            <a:ext cx="160944" cy="1168648"/>
          </a:xfrm>
          <a:prstGeom prst="rect">
            <a:avLst/>
          </a:prstGeom>
          <a:solidFill>
            <a:srgbClr val="38859D"/>
          </a:solidFill>
          <a:ln>
            <a:solidFill>
              <a:srgbClr val="38859D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504552" y="2481682"/>
            <a:ext cx="1439451" cy="0"/>
          </a:xfrm>
          <a:prstGeom prst="straightConnector1">
            <a:avLst/>
          </a:prstGeom>
          <a:ln w="19050">
            <a:solidFill>
              <a:srgbClr val="3885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4792232" y="1119204"/>
            <a:ext cx="1247086" cy="60202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l:</a:t>
            </a:r>
            <a:r>
              <a:rPr lang="en-US" altLang="zh-CN" sz="1400" dirty="0" err="1">
                <a:solidFill>
                  <a:schemeClr val="bg1"/>
                </a:solidFill>
              </a:rPr>
              <a:t>ListArchived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806582" y="2388723"/>
            <a:ext cx="350411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809511" y="1363921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93263" y="4036464"/>
            <a:ext cx="3532949" cy="1716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47959" y="2558535"/>
            <a:ext cx="153286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zh-CN" altLang="en-US" sz="1200" dirty="0">
                <a:solidFill>
                  <a:srgbClr val="5AB152"/>
                </a:solidFill>
              </a:rPr>
              <a:t>  </a:t>
            </a:r>
            <a:r>
              <a:rPr lang="en-US" altLang="zh-CN" sz="1200" dirty="0" err="1">
                <a:solidFill>
                  <a:srgbClr val="5AB152"/>
                </a:solidFill>
              </a:rPr>
              <a:t>handleChangeView</a:t>
            </a:r>
            <a:r>
              <a:rPr lang="en-US" sz="1200" dirty="0">
                <a:solidFill>
                  <a:srgbClr val="5AB152"/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340265" y="2750332"/>
            <a:ext cx="1435537" cy="0"/>
          </a:xfrm>
          <a:prstGeom prst="straightConnector1">
            <a:avLst/>
          </a:prstGeom>
          <a:ln w="19050">
            <a:solidFill>
              <a:srgbClr val="5AB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7340570" y="3564914"/>
            <a:ext cx="1502351" cy="0"/>
          </a:xfrm>
          <a:prstGeom prst="straightConnector1">
            <a:avLst/>
          </a:prstGeom>
          <a:ln w="19050">
            <a:solidFill>
              <a:srgbClr val="5AB152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5489037" y="3733802"/>
            <a:ext cx="1770757" cy="8755"/>
          </a:xfrm>
          <a:prstGeom prst="straightConnector1">
            <a:avLst/>
          </a:prstGeom>
          <a:ln w="19050">
            <a:solidFill>
              <a:srgbClr val="38859D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5">
            <a:extLst>
              <a:ext uri="{FF2B5EF4-FFF2-40B4-BE49-F238E27FC236}">
                <a16:creationId xmlns:a16="http://schemas.microsoft.com/office/drawing/2014/main" id="{BB1D718A-D37F-9741-82D9-A6A9808CF5F8}"/>
              </a:ext>
            </a:extLst>
          </p:cNvPr>
          <p:cNvSpPr/>
          <p:nvPr/>
        </p:nvSpPr>
        <p:spPr>
          <a:xfrm>
            <a:off x="8230834" y="136407"/>
            <a:ext cx="3471710" cy="4400926"/>
          </a:xfrm>
          <a:prstGeom prst="roundRect">
            <a:avLst>
              <a:gd name="adj" fmla="val 3484"/>
            </a:avLst>
          </a:prstGeom>
          <a:solidFill>
            <a:srgbClr val="5AB152">
              <a:alpha val="28627"/>
            </a:srgb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5AB152"/>
                </a:solidFill>
              </a:rPr>
              <a:t>UI</a:t>
            </a:r>
            <a:endParaRPr lang="en-SG" sz="1200" b="1" dirty="0">
              <a:solidFill>
                <a:srgbClr val="5AB152"/>
              </a:solidFill>
            </a:endParaRPr>
          </a:p>
        </p:txBody>
      </p:sp>
      <p:sp>
        <p:nvSpPr>
          <p:cNvPr id="45" name="Rectangle 62">
            <a:extLst>
              <a:ext uri="{FF2B5EF4-FFF2-40B4-BE49-F238E27FC236}">
                <a16:creationId xmlns:a16="http://schemas.microsoft.com/office/drawing/2014/main" id="{FEB96ED6-CE64-E74D-890B-36F58363701B}"/>
              </a:ext>
            </a:extLst>
          </p:cNvPr>
          <p:cNvSpPr/>
          <p:nvPr/>
        </p:nvSpPr>
        <p:spPr>
          <a:xfrm>
            <a:off x="8152291" y="1538130"/>
            <a:ext cx="1414905" cy="340105"/>
          </a:xfrm>
          <a:prstGeom prst="rect">
            <a:avLst/>
          </a:prstGeom>
          <a:solidFill>
            <a:srgbClr val="5AB152"/>
          </a:solidFill>
          <a:ln w="19050">
            <a:solidFill>
              <a:srgbClr val="5AB152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MainWindow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B87F8D-D952-7340-AB56-BE585ECD0AAE}"/>
              </a:ext>
            </a:extLst>
          </p:cNvPr>
          <p:cNvSpPr/>
          <p:nvPr/>
        </p:nvSpPr>
        <p:spPr>
          <a:xfrm>
            <a:off x="8782537" y="2750334"/>
            <a:ext cx="175640" cy="814581"/>
          </a:xfrm>
          <a:prstGeom prst="rect">
            <a:avLst/>
          </a:prstGeom>
          <a:solidFill>
            <a:srgbClr val="5AB152"/>
          </a:solidFill>
          <a:ln>
            <a:solidFill>
              <a:srgbClr val="5AB15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5AB152"/>
              </a:solidFill>
            </a:endParaRPr>
          </a:p>
        </p:txBody>
      </p:sp>
      <p:sp>
        <p:nvSpPr>
          <p:cNvPr id="48" name="Rectangle 62">
            <a:extLst>
              <a:ext uri="{FF2B5EF4-FFF2-40B4-BE49-F238E27FC236}">
                <a16:creationId xmlns:a16="http://schemas.microsoft.com/office/drawing/2014/main" id="{A895FDD6-96A2-6E40-8E1D-22AC434E607E}"/>
              </a:ext>
            </a:extLst>
          </p:cNvPr>
          <p:cNvSpPr/>
          <p:nvPr/>
        </p:nvSpPr>
        <p:spPr>
          <a:xfrm>
            <a:off x="9917321" y="2818087"/>
            <a:ext cx="1414905" cy="516534"/>
          </a:xfrm>
          <a:prstGeom prst="rect">
            <a:avLst/>
          </a:prstGeom>
          <a:solidFill>
            <a:srgbClr val="5AB152"/>
          </a:solidFill>
          <a:ln w="19050">
            <a:solidFill>
              <a:srgbClr val="5AB152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archivedList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TaskListPanel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29A038-787E-A54C-87A5-665AE497C98B}"/>
              </a:ext>
            </a:extLst>
          </p:cNvPr>
          <p:cNvCxnSpPr>
            <a:cxnSpLocks/>
          </p:cNvCxnSpPr>
          <p:nvPr/>
        </p:nvCxnSpPr>
        <p:spPr>
          <a:xfrm>
            <a:off x="8864263" y="1875243"/>
            <a:ext cx="0" cy="2644578"/>
          </a:xfrm>
          <a:prstGeom prst="line">
            <a:avLst/>
          </a:prstGeom>
          <a:ln w="19050">
            <a:solidFill>
              <a:srgbClr val="5AB152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A57E6BA-EC1A-0B42-B804-CCBB4D655ECF}"/>
              </a:ext>
            </a:extLst>
          </p:cNvPr>
          <p:cNvSpPr/>
          <p:nvPr/>
        </p:nvSpPr>
        <p:spPr>
          <a:xfrm>
            <a:off x="10617168" y="3287445"/>
            <a:ext cx="170560" cy="159363"/>
          </a:xfrm>
          <a:prstGeom prst="rect">
            <a:avLst/>
          </a:prstGeom>
          <a:solidFill>
            <a:srgbClr val="5AB152"/>
          </a:solidFill>
          <a:ln>
            <a:solidFill>
              <a:srgbClr val="5AB15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5AB152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23E22CC-31FC-AB48-BC2B-3B6E9CB08C6D}"/>
              </a:ext>
            </a:extLst>
          </p:cNvPr>
          <p:cNvCxnSpPr>
            <a:cxnSpLocks/>
          </p:cNvCxnSpPr>
          <p:nvPr/>
        </p:nvCxnSpPr>
        <p:spPr>
          <a:xfrm>
            <a:off x="8944435" y="3205562"/>
            <a:ext cx="972886" cy="0"/>
          </a:xfrm>
          <a:prstGeom prst="straightConnector1">
            <a:avLst/>
          </a:prstGeom>
          <a:ln w="19050">
            <a:solidFill>
              <a:srgbClr val="5AB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84300F0-9F2A-5F45-933E-E6443F8C8519}"/>
              </a:ext>
            </a:extLst>
          </p:cNvPr>
          <p:cNvCxnSpPr>
            <a:cxnSpLocks/>
          </p:cNvCxnSpPr>
          <p:nvPr/>
        </p:nvCxnSpPr>
        <p:spPr>
          <a:xfrm>
            <a:off x="8959351" y="3429000"/>
            <a:ext cx="1678224" cy="6018"/>
          </a:xfrm>
          <a:prstGeom prst="straightConnector1">
            <a:avLst/>
          </a:prstGeom>
          <a:ln w="19050">
            <a:solidFill>
              <a:srgbClr val="5AB152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D152EEE-54E2-8F4C-AE7A-9FEDD8C5E0CD}"/>
              </a:ext>
            </a:extLst>
          </p:cNvPr>
          <p:cNvSpPr/>
          <p:nvPr/>
        </p:nvSpPr>
        <p:spPr>
          <a:xfrm>
            <a:off x="8885610" y="2934483"/>
            <a:ext cx="170560" cy="159363"/>
          </a:xfrm>
          <a:prstGeom prst="rect">
            <a:avLst/>
          </a:prstGeom>
          <a:solidFill>
            <a:srgbClr val="5AB152"/>
          </a:solidFill>
          <a:ln>
            <a:solidFill>
              <a:srgbClr val="F1F5E9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5AB152"/>
              </a:solidFill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BFECC9C6-8E01-AC4B-918D-388BB654407D}"/>
              </a:ext>
            </a:extLst>
          </p:cNvPr>
          <p:cNvSpPr/>
          <p:nvPr/>
        </p:nvSpPr>
        <p:spPr>
          <a:xfrm>
            <a:off x="8954642" y="2804094"/>
            <a:ext cx="263271" cy="272260"/>
          </a:xfrm>
          <a:custGeom>
            <a:avLst/>
            <a:gdLst>
              <a:gd name="connsiteX0" fmla="*/ 0 w 263271"/>
              <a:gd name="connsiteY0" fmla="*/ 24167 h 272260"/>
              <a:gd name="connsiteX1" fmla="*/ 148856 w 263271"/>
              <a:gd name="connsiteY1" fmla="*/ 2902 h 272260"/>
              <a:gd name="connsiteX2" fmla="*/ 262270 w 263271"/>
              <a:gd name="connsiteY2" fmla="*/ 80874 h 272260"/>
              <a:gd name="connsiteX3" fmla="*/ 198474 w 263271"/>
              <a:gd name="connsiteY3" fmla="*/ 194288 h 272260"/>
              <a:gd name="connsiteX4" fmla="*/ 99237 w 263271"/>
              <a:gd name="connsiteY4" fmla="*/ 194288 h 272260"/>
              <a:gd name="connsiteX5" fmla="*/ 163032 w 263271"/>
              <a:gd name="connsiteY5" fmla="*/ 130493 h 272260"/>
              <a:gd name="connsiteX6" fmla="*/ 106325 w 263271"/>
              <a:gd name="connsiteY6" fmla="*/ 215554 h 272260"/>
              <a:gd name="connsiteX7" fmla="*/ 177209 w 263271"/>
              <a:gd name="connsiteY7" fmla="*/ 272260 h 27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271" h="272260">
                <a:moveTo>
                  <a:pt x="0" y="24167"/>
                </a:moveTo>
                <a:cubicBezTo>
                  <a:pt x="52572" y="8809"/>
                  <a:pt x="105144" y="-6549"/>
                  <a:pt x="148856" y="2902"/>
                </a:cubicBezTo>
                <a:cubicBezTo>
                  <a:pt x="192568" y="12353"/>
                  <a:pt x="254000" y="48976"/>
                  <a:pt x="262270" y="80874"/>
                </a:cubicBezTo>
                <a:cubicBezTo>
                  <a:pt x="270540" y="112772"/>
                  <a:pt x="225646" y="175386"/>
                  <a:pt x="198474" y="194288"/>
                </a:cubicBezTo>
                <a:cubicBezTo>
                  <a:pt x="171302" y="213190"/>
                  <a:pt x="105144" y="204920"/>
                  <a:pt x="99237" y="194288"/>
                </a:cubicBezTo>
                <a:cubicBezTo>
                  <a:pt x="93330" y="183656"/>
                  <a:pt x="161851" y="126949"/>
                  <a:pt x="163032" y="130493"/>
                </a:cubicBezTo>
                <a:cubicBezTo>
                  <a:pt x="164213" y="134037"/>
                  <a:pt x="103962" y="191926"/>
                  <a:pt x="106325" y="215554"/>
                </a:cubicBezTo>
                <a:cubicBezTo>
                  <a:pt x="108688" y="239182"/>
                  <a:pt x="142948" y="255721"/>
                  <a:pt x="177209" y="272260"/>
                </a:cubicBezTo>
              </a:path>
            </a:pathLst>
          </a:custGeom>
          <a:noFill/>
          <a:ln>
            <a:solidFill>
              <a:srgbClr val="5AB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FC7B46D-9E93-034C-BAE6-B20BE805DC79}"/>
              </a:ext>
            </a:extLst>
          </p:cNvPr>
          <p:cNvSpPr txBox="1"/>
          <p:nvPr/>
        </p:nvSpPr>
        <p:spPr>
          <a:xfrm>
            <a:off x="8386403" y="2625850"/>
            <a:ext cx="153286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zh-CN" altLang="en-US" sz="1200" dirty="0">
                <a:solidFill>
                  <a:srgbClr val="5AB152"/>
                </a:solidFill>
              </a:rPr>
              <a:t>  </a:t>
            </a:r>
            <a:r>
              <a:rPr lang="en-US" altLang="zh-CN" sz="1200" dirty="0" err="1">
                <a:solidFill>
                  <a:srgbClr val="5AB152"/>
                </a:solidFill>
              </a:rPr>
              <a:t>showArchived</a:t>
            </a:r>
            <a:r>
              <a:rPr lang="en-US" sz="1200" dirty="0">
                <a:solidFill>
                  <a:srgbClr val="5AB152"/>
                </a:solidFill>
              </a:rPr>
              <a:t>()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6476A89-3BB8-2540-9C4A-D257729D3FC1}"/>
              </a:ext>
            </a:extLst>
          </p:cNvPr>
          <p:cNvSpPr txBox="1"/>
          <p:nvPr/>
        </p:nvSpPr>
        <p:spPr>
          <a:xfrm>
            <a:off x="8568766" y="3399631"/>
            <a:ext cx="153286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zh-CN" altLang="en-US" sz="1200" dirty="0">
                <a:solidFill>
                  <a:srgbClr val="5AB152"/>
                </a:solidFill>
              </a:rPr>
              <a:t>  </a:t>
            </a:r>
            <a:r>
              <a:rPr lang="en-US" altLang="zh-CN" sz="1200" dirty="0" err="1">
                <a:solidFill>
                  <a:srgbClr val="5AB152"/>
                </a:solidFill>
              </a:rPr>
              <a:t>archivedList</a:t>
            </a:r>
            <a:endParaRPr lang="en-US" sz="1200" dirty="0">
              <a:solidFill>
                <a:srgbClr val="5AB1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43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PARK SANG JUN</cp:lastModifiedBy>
  <cp:revision>123</cp:revision>
  <cp:lastPrinted>2018-11-04T10:17:39Z</cp:lastPrinted>
  <dcterms:created xsi:type="dcterms:W3CDTF">2016-07-22T14:33:02Z</dcterms:created>
  <dcterms:modified xsi:type="dcterms:W3CDTF">2018-11-04T10:21:25Z</dcterms:modified>
</cp:coreProperties>
</file>