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07" autoAdjust="0"/>
    <p:restoredTop sz="94643"/>
  </p:normalViewPr>
  <p:slideViewPr>
    <p:cSldViewPr showGuides="1">
      <p:cViewPr varScale="1">
        <p:scale>
          <a:sx n="105" d="100"/>
          <a:sy n="105" d="100"/>
        </p:scale>
        <p:origin x="2736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65">
            <a:extLst>
              <a:ext uri="{FF2B5EF4-FFF2-40B4-BE49-F238E27FC236}">
                <a16:creationId xmlns:a16="http://schemas.microsoft.com/office/drawing/2014/main" id="{9A8B3FD9-F59D-4C43-A079-39A761E4F82F}"/>
              </a:ext>
            </a:extLst>
          </p:cNvPr>
          <p:cNvSpPr/>
          <p:nvPr/>
        </p:nvSpPr>
        <p:spPr>
          <a:xfrm>
            <a:off x="189709" y="586027"/>
            <a:ext cx="8534400" cy="512564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12846" y="1040393"/>
            <a:ext cx="1093637" cy="2865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</a:t>
            </a:r>
            <a:r>
              <a:rPr lang="en-US" sz="1000" dirty="0" err="1">
                <a:solidFill>
                  <a:schemeClr val="bg1"/>
                </a:solidFill>
              </a:rPr>
              <a:t>LogicManager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519757" y="1337984"/>
            <a:ext cx="4945" cy="276154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53461" y="2054756"/>
            <a:ext cx="114374" cy="35078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16" name="Rectangle 62"/>
          <p:cNvSpPr/>
          <p:nvPr/>
        </p:nvSpPr>
        <p:spPr>
          <a:xfrm>
            <a:off x="2365173" y="1082386"/>
            <a:ext cx="1620356" cy="24458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</a:t>
            </a:r>
            <a:r>
              <a:rPr lang="en-US" sz="1000" dirty="0" err="1">
                <a:solidFill>
                  <a:schemeClr val="bg1"/>
                </a:solidFill>
              </a:rPr>
              <a:t>SchedulePlannerParser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834872" y="1337984"/>
            <a:ext cx="0" cy="140113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769159" y="2215410"/>
            <a:ext cx="131426" cy="9334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4950047" y="2917528"/>
            <a:ext cx="0" cy="218924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12100" y="2160143"/>
            <a:ext cx="84136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78763" y="2280051"/>
            <a:ext cx="119948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2981" y="1993420"/>
            <a:ext cx="12695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</a:rPr>
              <a:t>execute(“</a:t>
            </a:r>
            <a:r>
              <a:rPr lang="en-US" sz="1000" dirty="0" err="1">
                <a:solidFill>
                  <a:srgbClr val="0070C0"/>
                </a:solidFill>
              </a:rPr>
              <a:t>listmonth</a:t>
            </a:r>
            <a:r>
              <a:rPr lang="en-US" sz="1000" dirty="0">
                <a:solidFill>
                  <a:srgbClr val="0070C0"/>
                </a:solidFill>
              </a:rPr>
              <a:t>”)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48425" y="2760228"/>
            <a:ext cx="642982" cy="1271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547282" y="3070900"/>
            <a:ext cx="1199485" cy="444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54849" y="5536534"/>
            <a:ext cx="89861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760167" y="2109939"/>
            <a:ext cx="774233" cy="2865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:Model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519757" y="3494763"/>
            <a:ext cx="293715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868304" y="3386902"/>
            <a:ext cx="141019" cy="199510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8088833" y="2394397"/>
            <a:ext cx="0" cy="218705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7969750" y="4556074"/>
            <a:ext cx="177534" cy="2176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4968580" y="4664912"/>
            <a:ext cx="301373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 flipV="1">
            <a:off x="5031791" y="4759375"/>
            <a:ext cx="2925559" cy="8776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554704" y="5309597"/>
            <a:ext cx="3348122" cy="151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149362" y="4495800"/>
            <a:ext cx="1738395" cy="1271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updateFilteredTaskList</a:t>
            </a:r>
            <a:r>
              <a:rPr lang="en-US" sz="1000" dirty="0">
                <a:solidFill>
                  <a:srgbClr val="7030A0"/>
                </a:solidFill>
              </a:rPr>
              <a:t>(</a:t>
            </a:r>
            <a:r>
              <a:rPr lang="en-US" sz="1000" dirty="0" err="1">
                <a:solidFill>
                  <a:srgbClr val="7030A0"/>
                </a:solidFill>
              </a:rPr>
              <a:t>dateList</a:t>
            </a:r>
            <a:r>
              <a:rPr lang="en-US" sz="10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574960" y="2054227"/>
            <a:ext cx="107050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parse(“</a:t>
            </a:r>
            <a:r>
              <a:rPr lang="en-US" sz="1000" dirty="0" err="1"/>
              <a:t>listmonth</a:t>
            </a:r>
            <a:r>
              <a:rPr lang="en-US" sz="1000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197140" y="5125170"/>
            <a:ext cx="466729" cy="1271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9844" y="5324763"/>
            <a:ext cx="572502" cy="1271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729900" y="4975499"/>
            <a:ext cx="1456827" cy="19087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result:Command</a:t>
            </a:r>
            <a:r>
              <a:rPr lang="en-US" sz="1000" dirty="0">
                <a:solidFill>
                  <a:schemeClr val="bg1"/>
                </a:solidFill>
              </a:rPr>
              <a:t> Result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220907" y="5146532"/>
            <a:ext cx="114500" cy="1416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006993" y="5208951"/>
            <a:ext cx="2271164" cy="2817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4364807" y="1566472"/>
            <a:ext cx="1389350" cy="25337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l:ListMonthCommand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850547" y="1817526"/>
            <a:ext cx="199001" cy="11273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51" name="Straight Arrow Connector 50"/>
          <p:cNvCxnSpPr>
            <a:cxnSpLocks/>
            <a:endCxn id="49" idx="2"/>
          </p:cNvCxnSpPr>
          <p:nvPr/>
        </p:nvCxnSpPr>
        <p:spPr>
          <a:xfrm>
            <a:off x="2885729" y="2944868"/>
            <a:ext cx="20643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4993527" y="5052337"/>
            <a:ext cx="174698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2823200" y="2352260"/>
            <a:ext cx="205400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16D748D-3FC0-4AE5-ACDB-4860E1648C47}"/>
              </a:ext>
            </a:extLst>
          </p:cNvPr>
          <p:cNvSpPr/>
          <p:nvPr/>
        </p:nvSpPr>
        <p:spPr>
          <a:xfrm>
            <a:off x="4915957" y="3510950"/>
            <a:ext cx="105246" cy="70874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49E7A-3D28-4F42-8CA1-50945DE783FE}"/>
              </a:ext>
            </a:extLst>
          </p:cNvPr>
          <p:cNvSpPr txBox="1"/>
          <p:nvPr/>
        </p:nvSpPr>
        <p:spPr>
          <a:xfrm>
            <a:off x="5169552" y="3307886"/>
            <a:ext cx="2937286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err="1"/>
              <a:t>appendDateList</a:t>
            </a:r>
            <a:r>
              <a:rPr lang="en-US" sz="1000" dirty="0"/>
              <a:t>(</a:t>
            </a:r>
            <a:r>
              <a:rPr lang="en-US" sz="1000" dirty="0" err="1"/>
              <a:t>dateList</a:t>
            </a:r>
            <a:r>
              <a:rPr lang="en-US" sz="1000" dirty="0"/>
              <a:t>, </a:t>
            </a:r>
            <a:r>
              <a:rPr lang="en-US" sz="1000" dirty="0" err="1"/>
              <a:t>numDaysTillEndOfMonth</a:t>
            </a:r>
            <a:r>
              <a:rPr lang="en-US" sz="1000" dirty="0"/>
              <a:t>(m))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117DA5C8-3AFA-4783-A847-BC75A4788F63}"/>
              </a:ext>
            </a:extLst>
          </p:cNvPr>
          <p:cNvSpPr/>
          <p:nvPr/>
        </p:nvSpPr>
        <p:spPr>
          <a:xfrm>
            <a:off x="5023371" y="3332983"/>
            <a:ext cx="103679" cy="116005"/>
          </a:xfrm>
          <a:custGeom>
            <a:avLst/>
            <a:gdLst>
              <a:gd name="connsiteX0" fmla="*/ 0 w 181569"/>
              <a:gd name="connsiteY0" fmla="*/ 48189 h 136841"/>
              <a:gd name="connsiteX1" fmla="*/ 76200 w 181569"/>
              <a:gd name="connsiteY1" fmla="*/ 564 h 136841"/>
              <a:gd name="connsiteX2" fmla="*/ 180975 w 181569"/>
              <a:gd name="connsiteY2" fmla="*/ 76764 h 136841"/>
              <a:gd name="connsiteX3" fmla="*/ 114300 w 181569"/>
              <a:gd name="connsiteY3" fmla="*/ 133914 h 136841"/>
              <a:gd name="connsiteX4" fmla="*/ 19050 w 181569"/>
              <a:gd name="connsiteY4" fmla="*/ 133914 h 13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69" h="136841">
                <a:moveTo>
                  <a:pt x="0" y="48189"/>
                </a:moveTo>
                <a:cubicBezTo>
                  <a:pt x="23019" y="21995"/>
                  <a:pt x="46038" y="-4199"/>
                  <a:pt x="76200" y="564"/>
                </a:cubicBezTo>
                <a:cubicBezTo>
                  <a:pt x="106363" y="5326"/>
                  <a:pt x="174625" y="54539"/>
                  <a:pt x="180975" y="76764"/>
                </a:cubicBezTo>
                <a:cubicBezTo>
                  <a:pt x="187325" y="98989"/>
                  <a:pt x="141287" y="124389"/>
                  <a:pt x="114300" y="133914"/>
                </a:cubicBezTo>
                <a:cubicBezTo>
                  <a:pt x="87313" y="143439"/>
                  <a:pt x="28575" y="125977"/>
                  <a:pt x="19050" y="133914"/>
                </a:cubicBezTo>
              </a:path>
            </a:pathLst>
          </a:custGeom>
          <a:ln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000">
              <a:solidFill>
                <a:schemeClr val="tx1"/>
              </a:solidFill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274F784-5131-4CFB-8038-3F99F50770FE}"/>
              </a:ext>
            </a:extLst>
          </p:cNvPr>
          <p:cNvSpPr/>
          <p:nvPr/>
        </p:nvSpPr>
        <p:spPr>
          <a:xfrm>
            <a:off x="5006993" y="4223930"/>
            <a:ext cx="118614" cy="119470"/>
          </a:xfrm>
          <a:custGeom>
            <a:avLst/>
            <a:gdLst>
              <a:gd name="connsiteX0" fmla="*/ 47625 w 219217"/>
              <a:gd name="connsiteY0" fmla="*/ 66876 h 163521"/>
              <a:gd name="connsiteX1" fmla="*/ 142875 w 219217"/>
              <a:gd name="connsiteY1" fmla="*/ 201 h 163521"/>
              <a:gd name="connsiteX2" fmla="*/ 219075 w 219217"/>
              <a:gd name="connsiteY2" fmla="*/ 85926 h 163521"/>
              <a:gd name="connsiteX3" fmla="*/ 123825 w 219217"/>
              <a:gd name="connsiteY3" fmla="*/ 162126 h 163521"/>
              <a:gd name="connsiteX4" fmla="*/ 0 w 219217"/>
              <a:gd name="connsiteY4" fmla="*/ 143076 h 16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217" h="163521">
                <a:moveTo>
                  <a:pt x="47625" y="66876"/>
                </a:moveTo>
                <a:cubicBezTo>
                  <a:pt x="80962" y="31951"/>
                  <a:pt x="114300" y="-2974"/>
                  <a:pt x="142875" y="201"/>
                </a:cubicBezTo>
                <a:cubicBezTo>
                  <a:pt x="171450" y="3376"/>
                  <a:pt x="222250" y="58938"/>
                  <a:pt x="219075" y="85926"/>
                </a:cubicBezTo>
                <a:cubicBezTo>
                  <a:pt x="215900" y="112914"/>
                  <a:pt x="160337" y="152601"/>
                  <a:pt x="123825" y="162126"/>
                </a:cubicBezTo>
                <a:cubicBezTo>
                  <a:pt x="87313" y="171651"/>
                  <a:pt x="22225" y="128788"/>
                  <a:pt x="0" y="143076"/>
                </a:cubicBezTo>
              </a:path>
            </a:pathLst>
          </a:cu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05D5778-E2A9-4E6B-8A39-D9BF189A7C38}"/>
              </a:ext>
            </a:extLst>
          </p:cNvPr>
          <p:cNvSpPr/>
          <p:nvPr/>
        </p:nvSpPr>
        <p:spPr>
          <a:xfrm>
            <a:off x="4978622" y="3678898"/>
            <a:ext cx="76606" cy="36190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847CA153-7047-47DD-ACAC-A0DD87A0B66E}"/>
              </a:ext>
            </a:extLst>
          </p:cNvPr>
          <p:cNvSpPr/>
          <p:nvPr/>
        </p:nvSpPr>
        <p:spPr>
          <a:xfrm>
            <a:off x="5074534" y="3580100"/>
            <a:ext cx="190037" cy="104073"/>
          </a:xfrm>
          <a:custGeom>
            <a:avLst/>
            <a:gdLst>
              <a:gd name="connsiteX0" fmla="*/ 0 w 181569"/>
              <a:gd name="connsiteY0" fmla="*/ 48189 h 136841"/>
              <a:gd name="connsiteX1" fmla="*/ 76200 w 181569"/>
              <a:gd name="connsiteY1" fmla="*/ 564 h 136841"/>
              <a:gd name="connsiteX2" fmla="*/ 180975 w 181569"/>
              <a:gd name="connsiteY2" fmla="*/ 76764 h 136841"/>
              <a:gd name="connsiteX3" fmla="*/ 114300 w 181569"/>
              <a:gd name="connsiteY3" fmla="*/ 133914 h 136841"/>
              <a:gd name="connsiteX4" fmla="*/ 19050 w 181569"/>
              <a:gd name="connsiteY4" fmla="*/ 133914 h 13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69" h="136841">
                <a:moveTo>
                  <a:pt x="0" y="48189"/>
                </a:moveTo>
                <a:cubicBezTo>
                  <a:pt x="23019" y="21995"/>
                  <a:pt x="46038" y="-4199"/>
                  <a:pt x="76200" y="564"/>
                </a:cubicBezTo>
                <a:cubicBezTo>
                  <a:pt x="106363" y="5326"/>
                  <a:pt x="174625" y="54539"/>
                  <a:pt x="180975" y="76764"/>
                </a:cubicBezTo>
                <a:cubicBezTo>
                  <a:pt x="187325" y="98989"/>
                  <a:pt x="141287" y="124389"/>
                  <a:pt x="114300" y="133914"/>
                </a:cubicBezTo>
                <a:cubicBezTo>
                  <a:pt x="87313" y="143439"/>
                  <a:pt x="28575" y="125977"/>
                  <a:pt x="19050" y="133914"/>
                </a:cubicBezTo>
              </a:path>
            </a:pathLst>
          </a:custGeom>
          <a:ln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000">
              <a:solidFill>
                <a:schemeClr val="tx1"/>
              </a:solidFill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D49346B-59A0-4BF9-9CD5-31301E7DB34B}"/>
              </a:ext>
            </a:extLst>
          </p:cNvPr>
          <p:cNvSpPr/>
          <p:nvPr/>
        </p:nvSpPr>
        <p:spPr>
          <a:xfrm>
            <a:off x="5064939" y="4012397"/>
            <a:ext cx="132070" cy="86456"/>
          </a:xfrm>
          <a:custGeom>
            <a:avLst/>
            <a:gdLst>
              <a:gd name="connsiteX0" fmla="*/ 47625 w 219217"/>
              <a:gd name="connsiteY0" fmla="*/ 66876 h 163521"/>
              <a:gd name="connsiteX1" fmla="*/ 142875 w 219217"/>
              <a:gd name="connsiteY1" fmla="*/ 201 h 163521"/>
              <a:gd name="connsiteX2" fmla="*/ 219075 w 219217"/>
              <a:gd name="connsiteY2" fmla="*/ 85926 h 163521"/>
              <a:gd name="connsiteX3" fmla="*/ 123825 w 219217"/>
              <a:gd name="connsiteY3" fmla="*/ 162126 h 163521"/>
              <a:gd name="connsiteX4" fmla="*/ 0 w 219217"/>
              <a:gd name="connsiteY4" fmla="*/ 143076 h 16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217" h="163521">
                <a:moveTo>
                  <a:pt x="47625" y="66876"/>
                </a:moveTo>
                <a:cubicBezTo>
                  <a:pt x="80962" y="31951"/>
                  <a:pt x="114300" y="-2974"/>
                  <a:pt x="142875" y="201"/>
                </a:cubicBezTo>
                <a:cubicBezTo>
                  <a:pt x="171450" y="3376"/>
                  <a:pt x="222250" y="58938"/>
                  <a:pt x="219075" y="85926"/>
                </a:cubicBezTo>
                <a:cubicBezTo>
                  <a:pt x="215900" y="112914"/>
                  <a:pt x="160337" y="152601"/>
                  <a:pt x="123825" y="162126"/>
                </a:cubicBezTo>
                <a:cubicBezTo>
                  <a:pt x="87313" y="171651"/>
                  <a:pt x="22225" y="128788"/>
                  <a:pt x="0" y="143076"/>
                </a:cubicBezTo>
              </a:path>
            </a:pathLst>
          </a:cu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8209A16-1650-4EF3-BABC-52F82413D6F1}"/>
              </a:ext>
            </a:extLst>
          </p:cNvPr>
          <p:cNvSpPr txBox="1"/>
          <p:nvPr/>
        </p:nvSpPr>
        <p:spPr>
          <a:xfrm>
            <a:off x="5144557" y="3554443"/>
            <a:ext cx="1676400" cy="2048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/>
              <a:t>numDaysTillEndOfMonth</a:t>
            </a:r>
            <a:r>
              <a:rPr lang="en-US" sz="1000" dirty="0"/>
              <a:t>(m))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8B1DA2F-C8E5-4C1C-A8D6-F53868FFD2D1}"/>
              </a:ext>
            </a:extLst>
          </p:cNvPr>
          <p:cNvSpPr txBox="1"/>
          <p:nvPr/>
        </p:nvSpPr>
        <p:spPr>
          <a:xfrm>
            <a:off x="5065841" y="4216220"/>
            <a:ext cx="535916" cy="1271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/>
              <a:t>dateList</a:t>
            </a:r>
            <a:endParaRPr lang="en-US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65C4849-C7E6-4E0D-9FBC-5531877AC4EE}"/>
              </a:ext>
            </a:extLst>
          </p:cNvPr>
          <p:cNvSpPr txBox="1"/>
          <p:nvPr/>
        </p:nvSpPr>
        <p:spPr>
          <a:xfrm>
            <a:off x="4611157" y="3962400"/>
            <a:ext cx="11140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/>
              <a:t>numDays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44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Thaddeus Lim</cp:lastModifiedBy>
  <cp:revision>91</cp:revision>
  <dcterms:created xsi:type="dcterms:W3CDTF">2016-07-22T14:33:02Z</dcterms:created>
  <dcterms:modified xsi:type="dcterms:W3CDTF">2018-11-02T06:52:01Z</dcterms:modified>
</cp:coreProperties>
</file>