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5999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52"/>
    <a:srgbClr val="F1F5E9"/>
    <a:srgbClr val="388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7"/>
    <p:restoredTop sz="94705"/>
  </p:normalViewPr>
  <p:slideViewPr>
    <p:cSldViewPr showGuides="1">
      <p:cViewPr>
        <p:scale>
          <a:sx n="105" d="100"/>
          <a:sy n="105" d="100"/>
        </p:scale>
        <p:origin x="-1160" y="256"/>
      </p:cViewPr>
      <p:guideLst>
        <p:guide orient="horz" pos="148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1" y="2130429"/>
            <a:ext cx="1070999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9" y="3886200"/>
            <a:ext cx="88199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3" y="274642"/>
            <a:ext cx="283499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274642"/>
            <a:ext cx="829499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3" y="4406904"/>
            <a:ext cx="1070999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3" y="2906713"/>
            <a:ext cx="1070999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1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5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535113"/>
            <a:ext cx="55671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1" y="2174875"/>
            <a:ext cx="55671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1535113"/>
            <a:ext cx="55693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2174875"/>
            <a:ext cx="55693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73050"/>
            <a:ext cx="41453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73054"/>
            <a:ext cx="70437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1435103"/>
            <a:ext cx="41453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4800600"/>
            <a:ext cx="75599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612775"/>
            <a:ext cx="75599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1" indent="0">
              <a:buNone/>
              <a:defRPr sz="2000"/>
            </a:lvl4pPr>
            <a:lvl5pPr marL="1828761" indent="0">
              <a:buNone/>
              <a:defRPr sz="2000"/>
            </a:lvl5pPr>
            <a:lvl6pPr marL="2285951" indent="0">
              <a:buNone/>
              <a:defRPr sz="2000"/>
            </a:lvl6pPr>
            <a:lvl7pPr marL="2743141" indent="0">
              <a:buNone/>
              <a:defRPr sz="2000"/>
            </a:lvl7pPr>
            <a:lvl8pPr marL="3200332" indent="0">
              <a:buNone/>
              <a:defRPr sz="2000"/>
            </a:lvl8pPr>
            <a:lvl9pPr marL="365752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5367338"/>
            <a:ext cx="75599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274638"/>
            <a:ext cx="113399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600204"/>
            <a:ext cx="113399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1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8" y="6356354"/>
            <a:ext cx="3989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3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7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2451" y="118895"/>
            <a:ext cx="1634752" cy="4400926"/>
          </a:xfrm>
          <a:prstGeom prst="roundRect">
            <a:avLst>
              <a:gd name="adj" fmla="val 3484"/>
            </a:avLst>
          </a:prstGeom>
          <a:solidFill>
            <a:srgbClr val="38859D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38859D"/>
                </a:solidFill>
              </a:rPr>
              <a:t>EventsCenter</a:t>
            </a:r>
            <a:endParaRPr lang="en-SG" sz="1200" b="1" dirty="0">
              <a:solidFill>
                <a:srgbClr val="38859D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9485" y="2555983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38859D"/>
                </a:solidFill>
              </a:rPr>
              <a:t>post(</a:t>
            </a:r>
            <a:r>
              <a:rPr lang="en-US" altLang="zh-CN" sz="1200" dirty="0" err="1">
                <a:solidFill>
                  <a:srgbClr val="38859D"/>
                </a:solidFill>
              </a:rPr>
              <a:t>SchedulePlanner</a:t>
            </a:r>
            <a:r>
              <a:rPr lang="en-US" altLang="zh-CN" sz="1200" dirty="0">
                <a:solidFill>
                  <a:srgbClr val="38859D"/>
                </a:solidFill>
              </a:rPr>
              <a:t>)</a:t>
            </a:r>
            <a:endParaRPr lang="en-US" sz="1200" dirty="0">
              <a:solidFill>
                <a:srgbClr val="38859D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299995" y="1935751"/>
            <a:ext cx="1738936" cy="623728"/>
          </a:xfrm>
          <a:prstGeom prst="rect">
            <a:avLst/>
          </a:prstGeom>
          <a:solidFill>
            <a:srgbClr val="38859D"/>
          </a:solidFill>
          <a:ln w="19050">
            <a:solidFill>
              <a:srgbClr val="38859D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SG" sz="1600" dirty="0" err="1">
                <a:solidFill>
                  <a:schemeClr val="bg1"/>
                </a:solidFill>
              </a:rPr>
              <a:t>SchedulePlanner</a:t>
            </a:r>
            <a:endParaRPr lang="en-SG" sz="1600" dirty="0">
              <a:solidFill>
                <a:schemeClr val="bg1"/>
              </a:solidFill>
            </a:endParaRPr>
          </a:p>
          <a:p>
            <a:pPr algn="ctr"/>
            <a:r>
              <a:rPr lang="en-SG" sz="1600" dirty="0" err="1">
                <a:solidFill>
                  <a:schemeClr val="bg1"/>
                </a:solidFill>
              </a:rPr>
              <a:t>ChangedEvent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53428" y="2617105"/>
            <a:ext cx="33381" cy="1920228"/>
          </a:xfrm>
          <a:prstGeom prst="line">
            <a:avLst/>
          </a:prstGeom>
          <a:ln w="19050">
            <a:solidFill>
              <a:srgbClr val="38859D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79319" y="2565152"/>
            <a:ext cx="160944" cy="1168648"/>
          </a:xfrm>
          <a:prstGeom prst="rect">
            <a:avLst/>
          </a:prstGeom>
          <a:solidFill>
            <a:srgbClr val="38859D"/>
          </a:solidFill>
          <a:ln>
            <a:solidFill>
              <a:srgbClr val="38859D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04552" y="2481682"/>
            <a:ext cx="1439451" cy="0"/>
          </a:xfrm>
          <a:prstGeom prst="straightConnector1">
            <a:avLst/>
          </a:prstGeom>
          <a:ln w="19050">
            <a:solidFill>
              <a:srgbClr val="3885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7959" y="2558535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handleChangeView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40265" y="2750332"/>
            <a:ext cx="1435537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40570" y="3564914"/>
            <a:ext cx="1502351" cy="0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489037" y="3733802"/>
            <a:ext cx="1770757" cy="8755"/>
          </a:xfrm>
          <a:prstGeom prst="straightConnector1">
            <a:avLst/>
          </a:prstGeom>
          <a:ln w="19050">
            <a:solidFill>
              <a:srgbClr val="38859D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BB1D718A-D37F-9741-82D9-A6A9808CF5F8}"/>
              </a:ext>
            </a:extLst>
          </p:cNvPr>
          <p:cNvSpPr/>
          <p:nvPr/>
        </p:nvSpPr>
        <p:spPr>
          <a:xfrm>
            <a:off x="8230834" y="136407"/>
            <a:ext cx="3471710" cy="4400926"/>
          </a:xfrm>
          <a:prstGeom prst="roundRect">
            <a:avLst>
              <a:gd name="adj" fmla="val 3484"/>
            </a:avLst>
          </a:prstGeom>
          <a:solidFill>
            <a:srgbClr val="5AB152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5AB152"/>
                </a:solidFill>
              </a:rPr>
              <a:t>UI</a:t>
            </a:r>
            <a:endParaRPr lang="en-SG" sz="1200" b="1" dirty="0">
              <a:solidFill>
                <a:srgbClr val="5AB152"/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FEB96ED6-CE64-E74D-890B-36F58363701B}"/>
              </a:ext>
            </a:extLst>
          </p:cNvPr>
          <p:cNvSpPr/>
          <p:nvPr/>
        </p:nvSpPr>
        <p:spPr>
          <a:xfrm>
            <a:off x="8152291" y="1538130"/>
            <a:ext cx="1414905" cy="340105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B87F8D-D952-7340-AB56-BE585ECD0AAE}"/>
              </a:ext>
            </a:extLst>
          </p:cNvPr>
          <p:cNvSpPr/>
          <p:nvPr/>
        </p:nvSpPr>
        <p:spPr>
          <a:xfrm>
            <a:off x="8782537" y="2750334"/>
            <a:ext cx="175640" cy="814581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A895FDD6-96A2-6E40-8E1D-22AC434E607E}"/>
              </a:ext>
            </a:extLst>
          </p:cNvPr>
          <p:cNvSpPr/>
          <p:nvPr/>
        </p:nvSpPr>
        <p:spPr>
          <a:xfrm>
            <a:off x="9917321" y="2818087"/>
            <a:ext cx="1414905" cy="516534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archivedList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TaskListPanel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9A038-787E-A54C-87A5-665AE497C98B}"/>
              </a:ext>
            </a:extLst>
          </p:cNvPr>
          <p:cNvCxnSpPr>
            <a:cxnSpLocks/>
          </p:cNvCxnSpPr>
          <p:nvPr/>
        </p:nvCxnSpPr>
        <p:spPr>
          <a:xfrm>
            <a:off x="8864263" y="1875243"/>
            <a:ext cx="0" cy="2644578"/>
          </a:xfrm>
          <a:prstGeom prst="line">
            <a:avLst/>
          </a:prstGeom>
          <a:ln w="19050">
            <a:solidFill>
              <a:srgbClr val="5AB15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A57E6BA-EC1A-0B42-B804-CCBB4D655ECF}"/>
              </a:ext>
            </a:extLst>
          </p:cNvPr>
          <p:cNvSpPr/>
          <p:nvPr/>
        </p:nvSpPr>
        <p:spPr>
          <a:xfrm>
            <a:off x="10617168" y="3287445"/>
            <a:ext cx="170560" cy="159363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E22CC-31FC-AB48-BC2B-3B6E9CB08C6D}"/>
              </a:ext>
            </a:extLst>
          </p:cNvPr>
          <p:cNvCxnSpPr>
            <a:cxnSpLocks/>
          </p:cNvCxnSpPr>
          <p:nvPr/>
        </p:nvCxnSpPr>
        <p:spPr>
          <a:xfrm>
            <a:off x="8944435" y="3205562"/>
            <a:ext cx="972886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4300F0-9F2A-5F45-933E-E6443F8C8519}"/>
              </a:ext>
            </a:extLst>
          </p:cNvPr>
          <p:cNvCxnSpPr>
            <a:cxnSpLocks/>
          </p:cNvCxnSpPr>
          <p:nvPr/>
        </p:nvCxnSpPr>
        <p:spPr>
          <a:xfrm>
            <a:off x="8959351" y="3429000"/>
            <a:ext cx="1678224" cy="6018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152EEE-54E2-8F4C-AE7A-9FEDD8C5E0CD}"/>
              </a:ext>
            </a:extLst>
          </p:cNvPr>
          <p:cNvSpPr/>
          <p:nvPr/>
        </p:nvSpPr>
        <p:spPr>
          <a:xfrm>
            <a:off x="8885610" y="2934483"/>
            <a:ext cx="170560" cy="159363"/>
          </a:xfrm>
          <a:prstGeom prst="rect">
            <a:avLst/>
          </a:prstGeom>
          <a:solidFill>
            <a:srgbClr val="5AB152"/>
          </a:solidFill>
          <a:ln>
            <a:solidFill>
              <a:srgbClr val="F1F5E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FECC9C6-8E01-AC4B-918D-388BB654407D}"/>
              </a:ext>
            </a:extLst>
          </p:cNvPr>
          <p:cNvSpPr/>
          <p:nvPr/>
        </p:nvSpPr>
        <p:spPr>
          <a:xfrm>
            <a:off x="8954642" y="2804094"/>
            <a:ext cx="263271" cy="272260"/>
          </a:xfrm>
          <a:custGeom>
            <a:avLst/>
            <a:gdLst>
              <a:gd name="connsiteX0" fmla="*/ 0 w 263271"/>
              <a:gd name="connsiteY0" fmla="*/ 24167 h 272260"/>
              <a:gd name="connsiteX1" fmla="*/ 148856 w 263271"/>
              <a:gd name="connsiteY1" fmla="*/ 2902 h 272260"/>
              <a:gd name="connsiteX2" fmla="*/ 262270 w 263271"/>
              <a:gd name="connsiteY2" fmla="*/ 80874 h 272260"/>
              <a:gd name="connsiteX3" fmla="*/ 198474 w 263271"/>
              <a:gd name="connsiteY3" fmla="*/ 194288 h 272260"/>
              <a:gd name="connsiteX4" fmla="*/ 99237 w 263271"/>
              <a:gd name="connsiteY4" fmla="*/ 194288 h 272260"/>
              <a:gd name="connsiteX5" fmla="*/ 163032 w 263271"/>
              <a:gd name="connsiteY5" fmla="*/ 130493 h 272260"/>
              <a:gd name="connsiteX6" fmla="*/ 106325 w 263271"/>
              <a:gd name="connsiteY6" fmla="*/ 215554 h 272260"/>
              <a:gd name="connsiteX7" fmla="*/ 177209 w 263271"/>
              <a:gd name="connsiteY7" fmla="*/ 272260 h 27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271" h="272260">
                <a:moveTo>
                  <a:pt x="0" y="24167"/>
                </a:moveTo>
                <a:cubicBezTo>
                  <a:pt x="52572" y="8809"/>
                  <a:pt x="105144" y="-6549"/>
                  <a:pt x="148856" y="2902"/>
                </a:cubicBezTo>
                <a:cubicBezTo>
                  <a:pt x="192568" y="12353"/>
                  <a:pt x="254000" y="48976"/>
                  <a:pt x="262270" y="80874"/>
                </a:cubicBezTo>
                <a:cubicBezTo>
                  <a:pt x="270540" y="112772"/>
                  <a:pt x="225646" y="175386"/>
                  <a:pt x="198474" y="194288"/>
                </a:cubicBezTo>
                <a:cubicBezTo>
                  <a:pt x="171302" y="213190"/>
                  <a:pt x="105144" y="204920"/>
                  <a:pt x="99237" y="194288"/>
                </a:cubicBezTo>
                <a:cubicBezTo>
                  <a:pt x="93330" y="183656"/>
                  <a:pt x="161851" y="126949"/>
                  <a:pt x="163032" y="130493"/>
                </a:cubicBezTo>
                <a:cubicBezTo>
                  <a:pt x="164213" y="134037"/>
                  <a:pt x="103962" y="191926"/>
                  <a:pt x="106325" y="215554"/>
                </a:cubicBezTo>
                <a:cubicBezTo>
                  <a:pt x="108688" y="239182"/>
                  <a:pt x="142948" y="255721"/>
                  <a:pt x="177209" y="272260"/>
                </a:cubicBezTo>
              </a:path>
            </a:pathLst>
          </a:custGeom>
          <a:noFill/>
          <a:ln>
            <a:solidFill>
              <a:srgbClr val="5AB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C7B46D-9E93-034C-BAE6-B20BE805DC79}"/>
              </a:ext>
            </a:extLst>
          </p:cNvPr>
          <p:cNvSpPr txBox="1"/>
          <p:nvPr/>
        </p:nvSpPr>
        <p:spPr>
          <a:xfrm>
            <a:off x="8386403" y="2625850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showArchived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476A89-3BB8-2540-9C4A-D257729D3FC1}"/>
              </a:ext>
            </a:extLst>
          </p:cNvPr>
          <p:cNvSpPr txBox="1"/>
          <p:nvPr/>
        </p:nvSpPr>
        <p:spPr>
          <a:xfrm>
            <a:off x="8568766" y="3399631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archivedList</a:t>
            </a:r>
            <a:endParaRPr lang="en-US" sz="1200" dirty="0">
              <a:solidFill>
                <a:srgbClr val="5AB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PARK SANG JUN</cp:lastModifiedBy>
  <cp:revision>125</cp:revision>
  <cp:lastPrinted>2018-11-04T10:17:39Z</cp:lastPrinted>
  <dcterms:created xsi:type="dcterms:W3CDTF">2016-07-22T14:33:02Z</dcterms:created>
  <dcterms:modified xsi:type="dcterms:W3CDTF">2018-11-04T11:56:52Z</dcterms:modified>
</cp:coreProperties>
</file>