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3"/>
    <p:sldId id="267" r:id="rId4"/>
    <p:sldId id="270" r:id="rId5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27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030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20" y="950595"/>
            <a:ext cx="17780" cy="148780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865" y="1315085"/>
            <a:ext cx="152400" cy="7162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2578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0399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1120" y="959485"/>
            <a:ext cx="5080" cy="147891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635" y="1425575"/>
            <a:ext cx="144145" cy="504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1835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38260"/>
            <a:ext cx="8601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home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2585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45759"/>
            <a:ext cx="142484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execute(“home”)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53485" y="1099011"/>
            <a:ext cx="243840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DirectoryChangedEvent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52404" y="18596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195993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153150" y="62300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842125" y="969645"/>
            <a:ext cx="15875" cy="146875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6767830" y="1465580"/>
            <a:ext cx="142240" cy="494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4780" y="1828800"/>
            <a:ext cx="2827020" cy="57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00694" y="3290819"/>
            <a:ext cx="271663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DirectoryChangedEvent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4781746" y="2795998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447331" y="3149052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5375323" y="3571985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966242" y="4608742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04800" y="1238885"/>
            <a:ext cx="9525" cy="12757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1712234" y="2779087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259051" y="3142758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187043" y="4171237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39443" y="4444365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39443" y="4171237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6876" y="3896134"/>
            <a:ext cx="265987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handleDirectoryChangedEvent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8734" y="4112797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48640" y="4013835"/>
            <a:ext cx="138620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Update displayed directory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7"/>
          <p:cNvCxnSpPr/>
          <p:nvPr/>
        </p:nvCxnSpPr>
        <p:spPr>
          <a:xfrm>
            <a:off x="3962400" y="1524000"/>
            <a:ext cx="2819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7"/>
          <p:cNvCxnSpPr/>
          <p:nvPr/>
        </p:nvCxnSpPr>
        <p:spPr>
          <a:xfrm>
            <a:off x="2800985" y="3602355"/>
            <a:ext cx="2586355" cy="38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62"/>
          <p:cNvSpPr/>
          <p:nvPr/>
        </p:nvSpPr>
        <p:spPr>
          <a:xfrm>
            <a:off x="1116305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 flipH="1">
            <a:off x="2824480" y="3625215"/>
            <a:ext cx="8890" cy="266954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170" y="4050030"/>
            <a:ext cx="152400" cy="20396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2084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-39370" y="327857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09600" y="3625215"/>
            <a:ext cx="36830" cy="285178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575310" y="3959860"/>
            <a:ext cx="142240" cy="2175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35965" y="4107180"/>
            <a:ext cx="2044700" cy="114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2"/>
          <p:cNvSpPr/>
          <p:nvPr/>
        </p:nvSpPr>
        <p:spPr>
          <a:xfrm>
            <a:off x="2125345" y="3278505"/>
            <a:ext cx="1415415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:MainWindow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>
            <a:off x="4131945" y="3278505"/>
            <a:ext cx="2225675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:ListPanelPlaceholder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240655" y="5234305"/>
            <a:ext cx="152400" cy="548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" name="Straight Connector 4"/>
          <p:cNvCxnSpPr/>
          <p:nvPr/>
        </p:nvCxnSpPr>
        <p:spPr>
          <a:xfrm>
            <a:off x="5316855" y="3633470"/>
            <a:ext cx="0" cy="3048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24"/>
          <p:cNvCxnSpPr/>
          <p:nvPr/>
        </p:nvCxnSpPr>
        <p:spPr>
          <a:xfrm>
            <a:off x="2892425" y="526923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56865" y="5782310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6"/>
          <p:cNvCxnSpPr/>
          <p:nvPr/>
        </p:nvCxnSpPr>
        <p:spPr>
          <a:xfrm>
            <a:off x="735965" y="6017260"/>
            <a:ext cx="20574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06140" y="5019040"/>
            <a:ext cx="141414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getChildren</a:t>
            </a:r>
            <a:r>
              <a:rPr lang="en-US" sz="1400" dirty="0" smtClean="0">
                <a:solidFill>
                  <a:srgbClr val="00B050"/>
                </a:solidFill>
              </a:rPr>
              <a:t>().add()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5965" y="3744595"/>
            <a:ext cx="21564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DirectoryChangedEvent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Rectangle 62"/>
          <p:cNvSpPr/>
          <p:nvPr/>
        </p:nvSpPr>
        <p:spPr>
          <a:xfrm>
            <a:off x="7088505" y="3286760"/>
            <a:ext cx="1447165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:IssueListPanel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7703820" y="5306060"/>
            <a:ext cx="152400" cy="3486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" name="Straight Connector 4"/>
          <p:cNvCxnSpPr>
            <a:stCxn id="11" idx="2"/>
          </p:cNvCxnSpPr>
          <p:nvPr/>
        </p:nvCxnSpPr>
        <p:spPr>
          <a:xfrm flipH="1">
            <a:off x="7803515" y="3633470"/>
            <a:ext cx="8890" cy="26035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TextBox 49"/>
          <p:cNvSpPr txBox="1"/>
          <p:nvPr/>
        </p:nvSpPr>
        <p:spPr>
          <a:xfrm>
            <a:off x="6259830" y="5090795"/>
            <a:ext cx="88138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getRoot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24"/>
          <p:cNvCxnSpPr/>
          <p:nvPr/>
        </p:nvCxnSpPr>
        <p:spPr>
          <a:xfrm>
            <a:off x="5341620" y="535432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6"/>
          <p:cNvCxnSpPr/>
          <p:nvPr/>
        </p:nvCxnSpPr>
        <p:spPr>
          <a:xfrm flipV="1">
            <a:off x="5325745" y="5647055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5"/>
          <p:cNvSpPr/>
          <p:nvPr/>
        </p:nvSpPr>
        <p:spPr>
          <a:xfrm>
            <a:off x="5240655" y="4222115"/>
            <a:ext cx="152400" cy="548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4"/>
          <p:cNvCxnSpPr/>
          <p:nvPr/>
        </p:nvCxnSpPr>
        <p:spPr>
          <a:xfrm>
            <a:off x="2899410" y="427990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6"/>
          <p:cNvCxnSpPr/>
          <p:nvPr/>
        </p:nvCxnSpPr>
        <p:spPr>
          <a:xfrm flipV="1">
            <a:off x="2878455" y="4732020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9"/>
          <p:cNvSpPr txBox="1"/>
          <p:nvPr/>
        </p:nvSpPr>
        <p:spPr>
          <a:xfrm>
            <a:off x="3376295" y="4006850"/>
            <a:ext cx="13944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getChildren().clear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Straight Connector 4"/>
          <p:cNvCxnSpPr/>
          <p:nvPr/>
        </p:nvCxnSpPr>
        <p:spPr>
          <a:xfrm flipH="1">
            <a:off x="3124200" y="1939925"/>
            <a:ext cx="27305" cy="286067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5"/>
          <p:cNvSpPr/>
          <p:nvPr/>
        </p:nvSpPr>
        <p:spPr>
          <a:xfrm>
            <a:off x="3075305" y="2358390"/>
            <a:ext cx="152400" cy="20396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170815" y="158693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38200" y="1952625"/>
            <a:ext cx="36830" cy="285178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40"/>
          <p:cNvSpPr/>
          <p:nvPr/>
        </p:nvSpPr>
        <p:spPr>
          <a:xfrm>
            <a:off x="785495" y="2272030"/>
            <a:ext cx="142240" cy="21755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48"/>
          <p:cNvCxnSpPr/>
          <p:nvPr/>
        </p:nvCxnSpPr>
        <p:spPr>
          <a:xfrm flipH="1">
            <a:off x="838200" y="2416810"/>
            <a:ext cx="2260600" cy="2159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2443480" y="1586865"/>
            <a:ext cx="1415415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:MainWindow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62"/>
          <p:cNvSpPr/>
          <p:nvPr/>
        </p:nvSpPr>
        <p:spPr>
          <a:xfrm>
            <a:off x="4533900" y="1586865"/>
            <a:ext cx="2044065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:ListPanelPlaceholder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/>
          <p:nvPr/>
        </p:nvSpPr>
        <p:spPr>
          <a:xfrm>
            <a:off x="5558790" y="3542665"/>
            <a:ext cx="152400" cy="548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Connector 4"/>
          <p:cNvCxnSpPr/>
          <p:nvPr/>
        </p:nvCxnSpPr>
        <p:spPr>
          <a:xfrm>
            <a:off x="5634990" y="1941830"/>
            <a:ext cx="3810" cy="278257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4"/>
          <p:cNvCxnSpPr/>
          <p:nvPr/>
        </p:nvCxnSpPr>
        <p:spPr>
          <a:xfrm>
            <a:off x="3210560" y="357759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6"/>
          <p:cNvCxnSpPr/>
          <p:nvPr/>
        </p:nvCxnSpPr>
        <p:spPr>
          <a:xfrm flipV="1">
            <a:off x="3175000" y="4090670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6"/>
          <p:cNvCxnSpPr/>
          <p:nvPr/>
        </p:nvCxnSpPr>
        <p:spPr>
          <a:xfrm flipV="1">
            <a:off x="914400" y="4325620"/>
            <a:ext cx="2197100" cy="1778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9"/>
          <p:cNvSpPr txBox="1"/>
          <p:nvPr/>
        </p:nvSpPr>
        <p:spPr>
          <a:xfrm>
            <a:off x="3724275" y="3327400"/>
            <a:ext cx="141414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getChildren</a:t>
            </a:r>
            <a:r>
              <a:rPr lang="en-US" sz="1400" dirty="0" smtClean="0">
                <a:solidFill>
                  <a:srgbClr val="00B050"/>
                </a:solidFill>
              </a:rPr>
              <a:t>().add()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61"/>
          <p:cNvSpPr txBox="1"/>
          <p:nvPr/>
        </p:nvSpPr>
        <p:spPr>
          <a:xfrm>
            <a:off x="927735" y="2056765"/>
            <a:ext cx="21564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JumpToListRequestEvent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Rectangle 62"/>
          <p:cNvSpPr/>
          <p:nvPr/>
        </p:nvSpPr>
        <p:spPr>
          <a:xfrm>
            <a:off x="7269480" y="1595120"/>
            <a:ext cx="1657350" cy="3467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:SolutionListPanel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4" name="Rectangle 5"/>
          <p:cNvSpPr/>
          <p:nvPr/>
        </p:nvSpPr>
        <p:spPr>
          <a:xfrm>
            <a:off x="8067675" y="3606800"/>
            <a:ext cx="152400" cy="34861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5" name="Straight Connector 4"/>
          <p:cNvCxnSpPr/>
          <p:nvPr/>
        </p:nvCxnSpPr>
        <p:spPr>
          <a:xfrm>
            <a:off x="8134350" y="1952625"/>
            <a:ext cx="19050" cy="277177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TextBox 49"/>
          <p:cNvSpPr txBox="1"/>
          <p:nvPr/>
        </p:nvSpPr>
        <p:spPr>
          <a:xfrm>
            <a:off x="6577965" y="3399155"/>
            <a:ext cx="88138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getRoot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24"/>
          <p:cNvCxnSpPr/>
          <p:nvPr/>
        </p:nvCxnSpPr>
        <p:spPr>
          <a:xfrm>
            <a:off x="5659755" y="366268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6"/>
          <p:cNvCxnSpPr/>
          <p:nvPr/>
        </p:nvCxnSpPr>
        <p:spPr>
          <a:xfrm flipV="1">
            <a:off x="5643880" y="3955415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/>
          <p:cNvSpPr/>
          <p:nvPr/>
        </p:nvSpPr>
        <p:spPr>
          <a:xfrm>
            <a:off x="5558790" y="2530475"/>
            <a:ext cx="152400" cy="5480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24"/>
          <p:cNvCxnSpPr/>
          <p:nvPr/>
        </p:nvCxnSpPr>
        <p:spPr>
          <a:xfrm>
            <a:off x="3217545" y="2588260"/>
            <a:ext cx="23622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36"/>
          <p:cNvCxnSpPr/>
          <p:nvPr/>
        </p:nvCxnSpPr>
        <p:spPr>
          <a:xfrm flipV="1">
            <a:off x="3196590" y="3040380"/>
            <a:ext cx="2404745" cy="7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9"/>
          <p:cNvSpPr txBox="1"/>
          <p:nvPr/>
        </p:nvSpPr>
        <p:spPr>
          <a:xfrm>
            <a:off x="3694430" y="2315210"/>
            <a:ext cx="139446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sz="1400" dirty="0" err="1" smtClean="0">
                <a:solidFill>
                  <a:srgbClr val="00B050"/>
                </a:solidFill>
              </a:rPr>
              <a:t>getChildren().clear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headEnd type="arrow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On-screen Show (4:3)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Tianyu</cp:lastModifiedBy>
  <cp:revision>61</cp:revision>
  <dcterms:created xsi:type="dcterms:W3CDTF">2016-07-22T14:33:00Z</dcterms:created>
  <dcterms:modified xsi:type="dcterms:W3CDTF">2018-11-12T09:10:26Z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