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948" y="54"/>
      </p:cViewPr>
      <p:guideLst>
        <p:guide orient="horz" pos="1495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4915" y="1429385"/>
            <a:ext cx="4916805" cy="451421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39517" y="527686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IssueListPanel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IssueCard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61052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5400000" flipV="1">
            <a:off x="1263968" y="4019868"/>
            <a:ext cx="2527935" cy="22352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5400000" flipV="1">
            <a:off x="831850" y="3968115"/>
            <a:ext cx="3061970" cy="45910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76893" y="2942273"/>
            <a:ext cx="3109595" cy="179705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86710" y="3085465"/>
            <a:ext cx="3442970" cy="18440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Elbow Connector 63"/>
          <p:cNvCxnSpPr/>
          <p:nvPr/>
        </p:nvCxnSpPr>
        <p:spPr>
          <a:xfrm rot="5400000" flipV="1">
            <a:off x="1532255" y="3589020"/>
            <a:ext cx="1942465" cy="174625"/>
          </a:xfrm>
          <a:prstGeom prst="bentConnector3">
            <a:avLst>
              <a:gd name="adj1" fmla="val 9996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Rectangle 11"/>
          <p:cNvSpPr/>
          <p:nvPr/>
        </p:nvSpPr>
        <p:spPr>
          <a:xfrm>
            <a:off x="2593975" y="4532630"/>
            <a:ext cx="1245870" cy="23685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Solution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51413" y="48155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SolutionCard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" name="Elbow Connector 136"/>
          <p:cNvCxnSpPr>
            <a:stCxn id="11" idx="2"/>
            <a:endCxn id="12" idx="1"/>
          </p:cNvCxnSpPr>
          <p:nvPr/>
        </p:nvCxnSpPr>
        <p:spPr>
          <a:xfrm rot="5400000" flipV="1">
            <a:off x="3551555" y="4434840"/>
            <a:ext cx="165100" cy="83439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Freeform 117"/>
          <p:cNvSpPr/>
          <p:nvPr/>
        </p:nvSpPr>
        <p:spPr>
          <a:xfrm flipV="1">
            <a:off x="4462780" y="5052695"/>
            <a:ext cx="2294890" cy="9779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演示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Tianyu</cp:lastModifiedBy>
  <cp:revision>2</cp:revision>
  <dcterms:created xsi:type="dcterms:W3CDTF">2017-01-07T09:51:00Z</dcterms:created>
  <dcterms:modified xsi:type="dcterms:W3CDTF">2018-10-28T14:37:46Z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