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2"/>
    <p:restoredTop sz="94686"/>
  </p:normalViewPr>
  <p:slideViewPr>
    <p:cSldViewPr showGuides="1">
      <p:cViewPr>
        <p:scale>
          <a:sx n="75" d="100"/>
          <a:sy n="75" d="100"/>
        </p:scale>
        <p:origin x="1312" y="5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59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689623" y="228600"/>
            <a:ext cx="1420404" cy="632701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2019300" y="228600"/>
            <a:ext cx="9641978" cy="632701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793254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65440" y="838199"/>
            <a:ext cx="0" cy="5544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137449" y="1258310"/>
            <a:ext cx="158400" cy="493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1524000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137399" y="907614"/>
            <a:ext cx="0" cy="3456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065392" y="1365804"/>
            <a:ext cx="159802" cy="288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4230483" y="1613631"/>
            <a:ext cx="0" cy="2592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154283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1257299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2209407" y="1512340"/>
            <a:ext cx="1440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73361" y="423836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V="1">
            <a:off x="2209407" y="1878232"/>
            <a:ext cx="1908000" cy="1140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0" y="4244400"/>
            <a:ext cx="20477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1295400" y="6172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154889" y="2209795"/>
            <a:ext cx="158400" cy="18359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424478" y="4285938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addPerson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toAdd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2667000" y="5791200"/>
            <a:ext cx="2548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1371600" y="59567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48393" y="39960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997477" y="33528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8434203" y="3657599"/>
            <a:ext cx="3959" cy="190800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724000" y="4500000"/>
            <a:ext cx="2628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3664377" y="1260268"/>
            <a:ext cx="1669623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0" y="4500000"/>
            <a:ext cx="5580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 flipV="1">
            <a:off x="30214" y="1371600"/>
            <a:ext cx="20325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30213" y="6084000"/>
            <a:ext cx="5544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758346" y="4752000"/>
            <a:ext cx="267810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F78CFBA-B588-D84E-A766-569794718D20}"/>
              </a:ext>
            </a:extLst>
          </p:cNvPr>
          <p:cNvSpPr txBox="1"/>
          <p:nvPr/>
        </p:nvSpPr>
        <p:spPr>
          <a:xfrm>
            <a:off x="-152400" y="1395928"/>
            <a:ext cx="2073255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rgbClr val="0070C0"/>
                </a:solidFill>
              </a:rPr>
              <a:t>parseCommand</a:t>
            </a:r>
            <a:r>
              <a:rPr lang="en-US" sz="1400" dirty="0">
                <a:solidFill>
                  <a:srgbClr val="0070C0"/>
                </a:solidFill>
              </a:rPr>
              <a:t>(“add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n/Daniel 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p/98726361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e/</a:t>
            </a:r>
            <a:r>
              <a:rPr lang="en-US" sz="1400" dirty="0" err="1">
                <a:solidFill>
                  <a:srgbClr val="0070C0"/>
                </a:solidFill>
              </a:rPr>
              <a:t>dankhoo@gmail.com</a:t>
            </a:r>
            <a:endParaRPr lang="en-US" sz="1400" dirty="0">
              <a:solidFill>
                <a:srgbClr val="0070C0"/>
              </a:solidFill>
            </a:endParaRP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a/</a:t>
            </a:r>
            <a:r>
              <a:rPr lang="en-US" sz="1400" dirty="0" err="1">
                <a:solidFill>
                  <a:srgbClr val="0070C0"/>
                </a:solidFill>
              </a:rPr>
              <a:t>sunglade</a:t>
            </a:r>
            <a:r>
              <a:rPr lang="en-US" sz="1400" dirty="0">
                <a:solidFill>
                  <a:srgbClr val="0070C0"/>
                </a:solidFill>
              </a:rPr>
              <a:t> condo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d/Accounting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m/Esther”)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954C80-6E66-E245-A75E-9EF217F4EBD7}"/>
              </a:ext>
            </a:extLst>
          </p:cNvPr>
          <p:cNvSpPr txBox="1"/>
          <p:nvPr/>
        </p:nvSpPr>
        <p:spPr>
          <a:xfrm>
            <a:off x="1965345" y="2209800"/>
            <a:ext cx="2073255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parse(“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n/Daniel 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p/98726361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e/</a:t>
            </a:r>
            <a:r>
              <a:rPr lang="en-US" sz="1400" dirty="0" err="1">
                <a:solidFill>
                  <a:srgbClr val="0070C0"/>
                </a:solidFill>
              </a:rPr>
              <a:t>dankhoo@gmail.com</a:t>
            </a:r>
            <a:endParaRPr lang="en-US" sz="1400" dirty="0">
              <a:solidFill>
                <a:srgbClr val="0070C0"/>
              </a:solidFill>
            </a:endParaRP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a/</a:t>
            </a:r>
            <a:r>
              <a:rPr lang="en-US" sz="1400" dirty="0" err="1">
                <a:solidFill>
                  <a:srgbClr val="0070C0"/>
                </a:solidFill>
              </a:rPr>
              <a:t>sunglade</a:t>
            </a:r>
            <a:r>
              <a:rPr lang="en-US" sz="1400" dirty="0">
                <a:solidFill>
                  <a:srgbClr val="0070C0"/>
                </a:solidFill>
              </a:rPr>
              <a:t> condo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d/Accounting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m/Esther”)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CB4D5D5-5FEC-7C4B-BF50-BD13A3D85D33}"/>
              </a:ext>
            </a:extLst>
          </p:cNvPr>
          <p:cNvCxnSpPr>
            <a:cxnSpLocks/>
          </p:cNvCxnSpPr>
          <p:nvPr/>
        </p:nvCxnSpPr>
        <p:spPr>
          <a:xfrm>
            <a:off x="2194692" y="2222019"/>
            <a:ext cx="1944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47457BC-AF29-5B45-A758-3D155E0531CA}"/>
              </a:ext>
            </a:extLst>
          </p:cNvPr>
          <p:cNvCxnSpPr>
            <a:cxnSpLocks/>
          </p:cNvCxnSpPr>
          <p:nvPr/>
        </p:nvCxnSpPr>
        <p:spPr>
          <a:xfrm>
            <a:off x="4267200" y="2374419"/>
            <a:ext cx="540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A6A7C76-1BF1-5340-A99F-566DBF43B601}"/>
              </a:ext>
            </a:extLst>
          </p:cNvPr>
          <p:cNvSpPr/>
          <p:nvPr/>
        </p:nvSpPr>
        <p:spPr>
          <a:xfrm>
            <a:off x="5564027" y="243840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7" name="Rectangle 62">
            <a:extLst>
              <a:ext uri="{FF2B5EF4-FFF2-40B4-BE49-F238E27FC236}">
                <a16:creationId xmlns:a16="http://schemas.microsoft.com/office/drawing/2014/main" id="{2132EE5F-BD5E-6742-86BC-8BF06C07B014}"/>
              </a:ext>
            </a:extLst>
          </p:cNvPr>
          <p:cNvSpPr/>
          <p:nvPr/>
        </p:nvSpPr>
        <p:spPr>
          <a:xfrm>
            <a:off x="4807377" y="2107068"/>
            <a:ext cx="1669623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s:Add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6FB183-6656-1543-A816-C71274937E86}"/>
              </a:ext>
            </a:extLst>
          </p:cNvPr>
          <p:cNvCxnSpPr>
            <a:cxnSpLocks/>
          </p:cNvCxnSpPr>
          <p:nvPr/>
        </p:nvCxnSpPr>
        <p:spPr>
          <a:xfrm flipV="1">
            <a:off x="4327835" y="2718000"/>
            <a:ext cx="1260000" cy="1140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84C141-18F1-7E4C-973C-48EC6C1ECBD8}"/>
              </a:ext>
            </a:extLst>
          </p:cNvPr>
          <p:cNvCxnSpPr>
            <a:cxnSpLocks/>
          </p:cNvCxnSpPr>
          <p:nvPr/>
        </p:nvCxnSpPr>
        <p:spPr>
          <a:xfrm>
            <a:off x="2285999" y="4038600"/>
            <a:ext cx="1872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2FAA97A-41DF-A843-8098-D73655B39A10}"/>
              </a:ext>
            </a:extLst>
          </p:cNvPr>
          <p:cNvSpPr txBox="1"/>
          <p:nvPr/>
        </p:nvSpPr>
        <p:spPr>
          <a:xfrm>
            <a:off x="3139273" y="38226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97731C-DBD7-3B41-897D-2FD854416232}"/>
              </a:ext>
            </a:extLst>
          </p:cNvPr>
          <p:cNvCxnSpPr>
            <a:cxnSpLocks/>
          </p:cNvCxnSpPr>
          <p:nvPr/>
        </p:nvCxnSpPr>
        <p:spPr>
          <a:xfrm>
            <a:off x="5652000" y="2514597"/>
            <a:ext cx="0" cy="3744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731DDFE8-EA09-E94E-9AD6-FDCC3E2071EF}"/>
              </a:ext>
            </a:extLst>
          </p:cNvPr>
          <p:cNvSpPr/>
          <p:nvPr/>
        </p:nvSpPr>
        <p:spPr>
          <a:xfrm>
            <a:off x="5589973" y="4503596"/>
            <a:ext cx="158400" cy="158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9" name="Rectangle 48"/>
          <p:cNvSpPr/>
          <p:nvPr/>
        </p:nvSpPr>
        <p:spPr>
          <a:xfrm>
            <a:off x="8352000" y="4500000"/>
            <a:ext cx="168896" cy="252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9444751-F49C-4741-86B1-A969F9C28C63}"/>
              </a:ext>
            </a:extLst>
          </p:cNvPr>
          <p:cNvSpPr/>
          <p:nvPr/>
        </p:nvSpPr>
        <p:spPr>
          <a:xfrm>
            <a:off x="8352000" y="4953000"/>
            <a:ext cx="168896" cy="252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E0E1626-7FC3-D344-9F42-B0D9C00CF19A}"/>
              </a:ext>
            </a:extLst>
          </p:cNvPr>
          <p:cNvCxnSpPr>
            <a:cxnSpLocks/>
          </p:cNvCxnSpPr>
          <p:nvPr/>
        </p:nvCxnSpPr>
        <p:spPr>
          <a:xfrm>
            <a:off x="5715000" y="4953000"/>
            <a:ext cx="2628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FCBC2F1-5F17-8644-A60A-559A45B7ADD6}"/>
              </a:ext>
            </a:extLst>
          </p:cNvPr>
          <p:cNvSpPr txBox="1"/>
          <p:nvPr/>
        </p:nvSpPr>
        <p:spPr>
          <a:xfrm>
            <a:off x="6362057" y="4768334"/>
            <a:ext cx="17327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commitAddressBook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94684C3-CC40-264A-98EC-6C4E39CA3BFD}"/>
              </a:ext>
            </a:extLst>
          </p:cNvPr>
          <p:cNvCxnSpPr>
            <a:cxnSpLocks/>
          </p:cNvCxnSpPr>
          <p:nvPr/>
        </p:nvCxnSpPr>
        <p:spPr>
          <a:xfrm>
            <a:off x="5760000" y="5212800"/>
            <a:ext cx="267810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3F7290A0-8F99-4F4D-8743-CAA54FB6024B}"/>
              </a:ext>
            </a:extLst>
          </p:cNvPr>
          <p:cNvSpPr/>
          <p:nvPr/>
        </p:nvSpPr>
        <p:spPr>
          <a:xfrm>
            <a:off x="6723072" y="56675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040A67C-7219-444B-AEDA-AA7D3A304A1E}"/>
              </a:ext>
            </a:extLst>
          </p:cNvPr>
          <p:cNvCxnSpPr>
            <a:cxnSpLocks/>
          </p:cNvCxnSpPr>
          <p:nvPr/>
        </p:nvCxnSpPr>
        <p:spPr>
          <a:xfrm>
            <a:off x="5748373" y="5549017"/>
            <a:ext cx="396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62">
            <a:extLst>
              <a:ext uri="{FF2B5EF4-FFF2-40B4-BE49-F238E27FC236}">
                <a16:creationId xmlns:a16="http://schemas.microsoft.com/office/drawing/2014/main" id="{0D4FA746-7EBB-A143-9E5E-26874F1CCD48}"/>
              </a:ext>
            </a:extLst>
          </p:cNvPr>
          <p:cNvSpPr/>
          <p:nvPr/>
        </p:nvSpPr>
        <p:spPr>
          <a:xfrm>
            <a:off x="6130945" y="5317624"/>
            <a:ext cx="133665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r:Command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86680CC-93C3-9544-A79D-3E5098702C52}"/>
              </a:ext>
            </a:extLst>
          </p:cNvPr>
          <p:cNvCxnSpPr>
            <a:cxnSpLocks/>
          </p:cNvCxnSpPr>
          <p:nvPr/>
        </p:nvCxnSpPr>
        <p:spPr>
          <a:xfrm>
            <a:off x="5758346" y="5943600"/>
            <a:ext cx="108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C6DBC54-81A3-BA48-9C5A-CD77E91BAAE8}"/>
              </a:ext>
            </a:extLst>
          </p:cNvPr>
          <p:cNvCxnSpPr>
            <a:cxnSpLocks/>
          </p:cNvCxnSpPr>
          <p:nvPr/>
        </p:nvCxnSpPr>
        <p:spPr>
          <a:xfrm>
            <a:off x="6789600" y="5678087"/>
            <a:ext cx="0" cy="432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-2283963" y="1332474"/>
            <a:ext cx="2073255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execute(“add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n/Daniel 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p/98726361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e/</a:t>
            </a:r>
            <a:r>
              <a:rPr lang="en-US" sz="1400" dirty="0" err="1">
                <a:solidFill>
                  <a:srgbClr val="0070C0"/>
                </a:solidFill>
              </a:rPr>
              <a:t>dankhoo@gmail.com</a:t>
            </a:r>
            <a:endParaRPr lang="en-US" sz="1400" dirty="0">
              <a:solidFill>
                <a:srgbClr val="0070C0"/>
              </a:solidFill>
            </a:endParaRP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a/</a:t>
            </a:r>
            <a:r>
              <a:rPr lang="en-US" sz="1400" dirty="0" err="1">
                <a:solidFill>
                  <a:srgbClr val="0070C0"/>
                </a:solidFill>
              </a:rPr>
              <a:t>sunglade</a:t>
            </a:r>
            <a:r>
              <a:rPr lang="en-US" sz="1400" dirty="0">
                <a:solidFill>
                  <a:srgbClr val="0070C0"/>
                </a:solidFill>
              </a:rPr>
              <a:t> condo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d/Accounting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m/Esther”)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110</Words>
  <Application>Microsoft Macintosh PowerPoint</Application>
  <PresentationFormat>On-screen Show (4:3)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Khoo Jin Zheng Daniel</cp:lastModifiedBy>
  <cp:revision>112</cp:revision>
  <dcterms:created xsi:type="dcterms:W3CDTF">2016-07-22T14:33:02Z</dcterms:created>
  <dcterms:modified xsi:type="dcterms:W3CDTF">2018-10-17T08:37:16Z</dcterms:modified>
</cp:coreProperties>
</file>