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howGuides="1">
      <p:cViewPr varScale="1">
        <p:scale>
          <a:sx n="95" d="100"/>
          <a:sy n="95" d="100"/>
        </p:scale>
        <p:origin x="1152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69573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LibraryStorage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838200" cy="11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JsonLibrary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629400" y="315959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LibraryRead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Elbow Connector 122"/>
          <p:cNvCxnSpPr/>
          <p:nvPr/>
        </p:nvCxnSpPr>
        <p:spPr>
          <a:xfrm flipV="1">
            <a:off x="5791200" y="2687957"/>
            <a:ext cx="838200" cy="63881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Rectangle 8"/>
          <p:cNvSpPr/>
          <p:nvPr/>
        </p:nvSpPr>
        <p:spPr>
          <a:xfrm>
            <a:off x="6629400" y="251460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TrackScanner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16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59</cp:revision>
  <dcterms:created xsi:type="dcterms:W3CDTF">2016-07-22T14:33:02Z</dcterms:created>
  <dcterms:modified xsi:type="dcterms:W3CDTF">2018-10-23T09:20:08Z</dcterms:modified>
</cp:coreProperties>
</file>