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1"/>
    <p:restoredTop sz="94666"/>
  </p:normalViewPr>
  <p:slideViewPr>
    <p:cSldViewPr snapToGrid="0" snapToObjects="1">
      <p:cViewPr>
        <p:scale>
          <a:sx n="75" d="100"/>
          <a:sy n="75" d="100"/>
        </p:scale>
        <p:origin x="216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A621E-7642-064A-8947-A551071F55E8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C50A7-2124-DD42-8635-8A6568492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255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A621E-7642-064A-8947-A551071F55E8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C50A7-2124-DD42-8635-8A6568492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340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A621E-7642-064A-8947-A551071F55E8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C50A7-2124-DD42-8635-8A6568492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15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A621E-7642-064A-8947-A551071F55E8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C50A7-2124-DD42-8635-8A6568492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21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A621E-7642-064A-8947-A551071F55E8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C50A7-2124-DD42-8635-8A6568492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606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A621E-7642-064A-8947-A551071F55E8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C50A7-2124-DD42-8635-8A6568492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329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A621E-7642-064A-8947-A551071F55E8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C50A7-2124-DD42-8635-8A6568492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30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A621E-7642-064A-8947-A551071F55E8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C50A7-2124-DD42-8635-8A6568492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811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A621E-7642-064A-8947-A551071F55E8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C50A7-2124-DD42-8635-8A6568492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841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A621E-7642-064A-8947-A551071F55E8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C50A7-2124-DD42-8635-8A6568492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032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A621E-7642-064A-8947-A551071F55E8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C50A7-2124-DD42-8635-8A6568492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04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A621E-7642-064A-8947-A551071F55E8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7C50A7-2124-DD42-8635-8A6568492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23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5" name="Rectangle 1894">
            <a:extLst>
              <a:ext uri="{FF2B5EF4-FFF2-40B4-BE49-F238E27FC236}">
                <a16:creationId xmlns="" xmlns:a16="http://schemas.microsoft.com/office/drawing/2014/main" xmlns:lc="http://schemas.openxmlformats.org/drawingml/2006/lockedCanvas" id="{C5DA7E1C-30BE-7349-9CBA-44AF2325220C}"/>
              </a:ext>
            </a:extLst>
          </p:cNvPr>
          <p:cNvSpPr/>
          <p:nvPr/>
        </p:nvSpPr>
        <p:spPr>
          <a:xfrm>
            <a:off x="11492187" y="4068596"/>
            <a:ext cx="143873" cy="27698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4" name="Rectangle 65">
            <a:extLst>
              <a:ext uri="{FF2B5EF4-FFF2-40B4-BE49-F238E27FC236}">
                <a16:creationId xmlns="" xmlns:a16="http://schemas.microsoft.com/office/drawing/2014/main" xmlns:lc="http://schemas.openxmlformats.org/drawingml/2006/lockedCanvas" id="{985B975E-ECCD-8141-8AAB-7382C5AC6742}"/>
              </a:ext>
            </a:extLst>
          </p:cNvPr>
          <p:cNvSpPr/>
          <p:nvPr/>
        </p:nvSpPr>
        <p:spPr>
          <a:xfrm>
            <a:off x="1191748" y="480098"/>
            <a:ext cx="8530063" cy="5988339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rgbClr val="0070C0"/>
                </a:solidFill>
              </a:rPr>
              <a:t>Logic</a:t>
            </a:r>
            <a:endParaRPr lang="en-SG" sz="1600" b="1" dirty="0">
              <a:solidFill>
                <a:srgbClr val="0070C0"/>
              </a:solidFill>
            </a:endParaRPr>
          </a:p>
        </p:txBody>
      </p:sp>
      <p:cxnSp>
        <p:nvCxnSpPr>
          <p:cNvPr id="1905" name="Straight Arrow Connector 1904">
            <a:extLst>
              <a:ext uri="{FF2B5EF4-FFF2-40B4-BE49-F238E27FC236}">
                <a16:creationId xmlns="" xmlns:a16="http://schemas.microsoft.com/office/drawing/2014/main" xmlns:lc="http://schemas.openxmlformats.org/drawingml/2006/lockedCanvas" id="{FFFEE658-E00E-F64A-98D3-1602FF351F39}"/>
              </a:ext>
            </a:extLst>
          </p:cNvPr>
          <p:cNvCxnSpPr/>
          <p:nvPr/>
        </p:nvCxnSpPr>
        <p:spPr>
          <a:xfrm flipV="1">
            <a:off x="8720600" y="4513435"/>
            <a:ext cx="2786434" cy="8554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="" xmlns:a16="http://schemas.microsoft.com/office/drawing/2014/main" xmlns:lc="http://schemas.openxmlformats.org/drawingml/2006/lockedCanvas" id="{0551762C-12FB-D747-88F7-528EFCC6F125}"/>
              </a:ext>
            </a:extLst>
          </p:cNvPr>
          <p:cNvSpPr/>
          <p:nvPr/>
        </p:nvSpPr>
        <p:spPr>
          <a:xfrm>
            <a:off x="2567192" y="712478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bg1"/>
                </a:solidFill>
              </a:rPr>
              <a:t>:LogicManager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="" xmlns:a16="http://schemas.microsoft.com/office/drawing/2014/main" xmlns:lc="http://schemas.openxmlformats.org/drawingml/2006/lockedCanvas" id="{69CD458B-CC87-004B-AD8D-5EC4BCF4F391}"/>
              </a:ext>
            </a:extLst>
          </p:cNvPr>
          <p:cNvCxnSpPr/>
          <p:nvPr/>
        </p:nvCxnSpPr>
        <p:spPr>
          <a:xfrm>
            <a:off x="3295006" y="1076149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" name="Rectangle 6">
            <a:extLst>
              <a:ext uri="{FF2B5EF4-FFF2-40B4-BE49-F238E27FC236}">
                <a16:creationId xmlns="" xmlns:a16="http://schemas.microsoft.com/office/drawing/2014/main" xmlns:lc="http://schemas.openxmlformats.org/drawingml/2006/lockedCanvas" id="{05978320-BA93-5744-87F7-5823DCCFD48D}"/>
              </a:ext>
            </a:extLst>
          </p:cNvPr>
          <p:cNvSpPr/>
          <p:nvPr/>
        </p:nvSpPr>
        <p:spPr>
          <a:xfrm>
            <a:off x="3222998" y="1426843"/>
            <a:ext cx="149260" cy="468715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xmlns:lc="http://schemas.openxmlformats.org/drawingml/2006/lockedCanvas" id="{129B421B-6280-704B-B3E6-D87D5BBB1176}"/>
              </a:ext>
            </a:extLst>
          </p:cNvPr>
          <p:cNvSpPr/>
          <p:nvPr/>
        </p:nvSpPr>
        <p:spPr>
          <a:xfrm>
            <a:off x="4395992" y="707859"/>
            <a:ext cx="1357910" cy="35506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smtClean="0">
                <a:solidFill>
                  <a:schemeClr val="bg1"/>
                </a:solidFill>
              </a:rPr>
              <a:t>LibraryParser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xmlns:lc="http://schemas.openxmlformats.org/drawingml/2006/lockedCanvas" id="{C80C2956-4C7D-AE46-89D2-873C0609F888}"/>
              </a:ext>
            </a:extLst>
          </p:cNvPr>
          <p:cNvCxnSpPr>
            <a:endCxn id="10" idx="2"/>
          </p:cNvCxnSpPr>
          <p:nvPr/>
        </p:nvCxnSpPr>
        <p:spPr>
          <a:xfrm>
            <a:off x="5078746" y="1079836"/>
            <a:ext cx="15456" cy="158765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xmlns:lc="http://schemas.openxmlformats.org/drawingml/2006/lockedCanvas" id="{4035F84C-5438-844D-9EB2-A65284130B72}"/>
              </a:ext>
            </a:extLst>
          </p:cNvPr>
          <p:cNvSpPr/>
          <p:nvPr/>
        </p:nvSpPr>
        <p:spPr>
          <a:xfrm>
            <a:off x="5006737" y="1538028"/>
            <a:ext cx="174929" cy="11294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="" xmlns:a16="http://schemas.microsoft.com/office/drawing/2014/main" xmlns:lc="http://schemas.openxmlformats.org/drawingml/2006/lockedCanvas" id="{469F3D56-988E-7B49-AC9E-C3484C941296}"/>
              </a:ext>
            </a:extLst>
          </p:cNvPr>
          <p:cNvCxnSpPr/>
          <p:nvPr/>
        </p:nvCxnSpPr>
        <p:spPr>
          <a:xfrm>
            <a:off x="0" y="1430531"/>
            <a:ext cx="3222998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="" xmlns:a16="http://schemas.microsoft.com/office/drawing/2014/main" xmlns:lc="http://schemas.openxmlformats.org/drawingml/2006/lockedCanvas" id="{3774D3F9-EA50-474A-988C-A067044F008B}"/>
              </a:ext>
            </a:extLst>
          </p:cNvPr>
          <p:cNvCxnSpPr/>
          <p:nvPr/>
        </p:nvCxnSpPr>
        <p:spPr>
          <a:xfrm flipV="1">
            <a:off x="3375398" y="1538026"/>
            <a:ext cx="1598539" cy="6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="" xmlns:a16="http://schemas.microsoft.com/office/drawing/2014/main" xmlns:lc="http://schemas.openxmlformats.org/drawingml/2006/lockedCanvas" id="{7EE69CB6-2665-9E43-B6BA-22FE82AD7010}"/>
              </a:ext>
            </a:extLst>
          </p:cNvPr>
          <p:cNvSpPr txBox="1"/>
          <p:nvPr/>
        </p:nvSpPr>
        <p:spPr>
          <a:xfrm>
            <a:off x="563878" y="1482084"/>
            <a:ext cx="258311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200" dirty="0">
                <a:solidFill>
                  <a:schemeClr val="accent6"/>
                </a:solidFill>
              </a:rPr>
              <a:t>e</a:t>
            </a:r>
            <a:r>
              <a:rPr lang="en-US" sz="1200" dirty="0" smtClean="0">
                <a:solidFill>
                  <a:schemeClr val="accent6"/>
                </a:solidFill>
              </a:rPr>
              <a:t>xecute ( </a:t>
            </a:r>
            <a:r>
              <a:rPr lang="en-US" sz="1200" b="1" dirty="0" smtClean="0">
                <a:solidFill>
                  <a:schemeClr val="accent6"/>
                </a:solidFill>
              </a:rPr>
              <a:t>commandPhrase</a:t>
            </a:r>
            <a:r>
              <a:rPr lang="en-US" sz="1200" dirty="0" smtClean="0">
                <a:solidFill>
                  <a:schemeClr val="accent6"/>
                </a:solidFill>
              </a:rPr>
              <a:t> + </a:t>
            </a:r>
            <a:r>
              <a:rPr lang="en-US" sz="1200" b="1" dirty="0" smtClean="0">
                <a:solidFill>
                  <a:schemeClr val="accent6"/>
                </a:solidFill>
              </a:rPr>
              <a:t>args </a:t>
            </a:r>
            <a:r>
              <a:rPr lang="en-US" sz="1200" dirty="0" smtClean="0">
                <a:solidFill>
                  <a:schemeClr val="accent6"/>
                </a:solidFill>
              </a:rPr>
              <a:t>)</a:t>
            </a:r>
            <a:endParaRPr lang="en-US" sz="1200" dirty="0">
              <a:solidFill>
                <a:schemeClr val="accent6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xmlns:lc="http://schemas.openxmlformats.org/drawingml/2006/lockedCanvas" id="{43B0DCE9-3046-DA4C-A273-50225E0BFE3E}"/>
              </a:ext>
            </a:extLst>
          </p:cNvPr>
          <p:cNvSpPr txBox="1"/>
          <p:nvPr/>
        </p:nvSpPr>
        <p:spPr>
          <a:xfrm>
            <a:off x="5634147" y="2945367"/>
            <a:ext cx="58452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execute()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="" xmlns:a16="http://schemas.microsoft.com/office/drawing/2014/main" xmlns:lc="http://schemas.openxmlformats.org/drawingml/2006/lockedCanvas" id="{7F127668-EFB3-E843-BB3A-36994EE70565}"/>
              </a:ext>
            </a:extLst>
          </p:cNvPr>
          <p:cNvCxnSpPr/>
          <p:nvPr/>
        </p:nvCxnSpPr>
        <p:spPr>
          <a:xfrm>
            <a:off x="3388689" y="2659163"/>
            <a:ext cx="160015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="" xmlns:a16="http://schemas.microsoft.com/office/drawing/2014/main" xmlns:lc="http://schemas.openxmlformats.org/drawingml/2006/lockedCanvas" id="{B4588287-9A1C-CC40-B3D6-4B42DEB2AF80}"/>
              </a:ext>
            </a:extLst>
          </p:cNvPr>
          <p:cNvCxnSpPr/>
          <p:nvPr/>
        </p:nvCxnSpPr>
        <p:spPr>
          <a:xfrm flipV="1">
            <a:off x="1191748" y="6103657"/>
            <a:ext cx="2031250" cy="10337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xmlns:lc="http://schemas.openxmlformats.org/drawingml/2006/lockedCanvas" id="{ADB8BAA8-51D1-DD4D-98BB-601FA882F17C}"/>
              </a:ext>
            </a:extLst>
          </p:cNvPr>
          <p:cNvSpPr/>
          <p:nvPr/>
        </p:nvSpPr>
        <p:spPr>
          <a:xfrm>
            <a:off x="9954184" y="778132"/>
            <a:ext cx="1030504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="" xmlns:a16="http://schemas.microsoft.com/office/drawing/2014/main" xmlns:lc="http://schemas.openxmlformats.org/drawingml/2006/lockedCanvas" id="{38F882EC-AB0F-3F4E-9D9A-D792C0988DD0}"/>
              </a:ext>
            </a:extLst>
          </p:cNvPr>
          <p:cNvCxnSpPr/>
          <p:nvPr/>
        </p:nvCxnSpPr>
        <p:spPr>
          <a:xfrm>
            <a:off x="3375398" y="2911249"/>
            <a:ext cx="5178251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xmlns:lc="http://schemas.openxmlformats.org/drawingml/2006/lockedCanvas" id="{5A1EBCF5-C188-864D-82AE-6038E60747EB}"/>
              </a:ext>
            </a:extLst>
          </p:cNvPr>
          <p:cNvSpPr/>
          <p:nvPr/>
        </p:nvSpPr>
        <p:spPr>
          <a:xfrm>
            <a:off x="8570463" y="2882932"/>
            <a:ext cx="180227" cy="313606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/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xmlns:lc="http://schemas.openxmlformats.org/drawingml/2006/lockedCanvas" id="{DBA0768F-D484-464E-ADFB-48B242B49CC1}"/>
              </a:ext>
            </a:extLst>
          </p:cNvPr>
          <p:cNvCxnSpPr/>
          <p:nvPr/>
        </p:nvCxnSpPr>
        <p:spPr>
          <a:xfrm>
            <a:off x="10469436" y="1116790"/>
            <a:ext cx="0" cy="2830598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xmlns:lc="http://schemas.openxmlformats.org/drawingml/2006/lockedCanvas" id="{C5DA7E1C-30BE-7349-9CBA-44AF2325220C}"/>
              </a:ext>
            </a:extLst>
          </p:cNvPr>
          <p:cNvSpPr/>
          <p:nvPr/>
        </p:nvSpPr>
        <p:spPr>
          <a:xfrm>
            <a:off x="10392014" y="2940529"/>
            <a:ext cx="156079" cy="2417567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="" xmlns:a16="http://schemas.microsoft.com/office/drawing/2014/main" xmlns:lc="http://schemas.openxmlformats.org/drawingml/2006/lockedCanvas" id="{FFFEE658-E00E-F64A-98D3-1602FF351F39}"/>
              </a:ext>
            </a:extLst>
          </p:cNvPr>
          <p:cNvCxnSpPr/>
          <p:nvPr/>
        </p:nvCxnSpPr>
        <p:spPr>
          <a:xfrm>
            <a:off x="8667612" y="2940529"/>
            <a:ext cx="170976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="" xmlns:a16="http://schemas.microsoft.com/office/drawing/2014/main" xmlns:lc="http://schemas.openxmlformats.org/drawingml/2006/lockedCanvas" id="{BEDAA94D-C2F4-1E46-99F5-43A4AB4F00B3}"/>
              </a:ext>
            </a:extLst>
          </p:cNvPr>
          <p:cNvCxnSpPr/>
          <p:nvPr/>
        </p:nvCxnSpPr>
        <p:spPr>
          <a:xfrm>
            <a:off x="3375398" y="6018991"/>
            <a:ext cx="52129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="" xmlns:a16="http://schemas.microsoft.com/office/drawing/2014/main" xmlns:lc="http://schemas.openxmlformats.org/drawingml/2006/lockedCanvas" id="{2A11D860-313A-0C44-89D4-A6FE52500F1F}"/>
              </a:ext>
            </a:extLst>
          </p:cNvPr>
          <p:cNvSpPr txBox="1"/>
          <p:nvPr/>
        </p:nvSpPr>
        <p:spPr>
          <a:xfrm>
            <a:off x="9157654" y="2995692"/>
            <a:ext cx="1152122" cy="184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err="1" smtClean="0">
                <a:solidFill>
                  <a:srgbClr val="7030A0"/>
                </a:solidFill>
              </a:rPr>
              <a:t>getPlaylistList</a:t>
            </a:r>
            <a:r>
              <a:rPr lang="en-US" sz="1200" dirty="0" smtClean="0">
                <a:solidFill>
                  <a:srgbClr val="7030A0"/>
                </a:solidFill>
              </a:rPr>
              <a:t>()</a:t>
            </a:r>
            <a:endParaRPr lang="en-US" sz="1200" dirty="0">
              <a:solidFill>
                <a:srgbClr val="7030A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xmlns:lc="http://schemas.openxmlformats.org/drawingml/2006/lockedCanvas" id="{615D5A7C-57A3-894D-B399-0E74AE566FB0}"/>
              </a:ext>
            </a:extLst>
          </p:cNvPr>
          <p:cNvSpPr txBox="1"/>
          <p:nvPr/>
        </p:nvSpPr>
        <p:spPr>
          <a:xfrm>
            <a:off x="5136646" y="6053144"/>
            <a:ext cx="190098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result</a:t>
            </a:r>
            <a:endParaRPr lang="en-US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xmlns:lc="http://schemas.openxmlformats.org/drawingml/2006/lockedCanvas" id="{19DCFCD9-3934-0D40-9F92-71FDA8725312}"/>
              </a:ext>
            </a:extLst>
          </p:cNvPr>
          <p:cNvSpPr txBox="1"/>
          <p:nvPr/>
        </p:nvSpPr>
        <p:spPr>
          <a:xfrm>
            <a:off x="1335217" y="6141968"/>
            <a:ext cx="186142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result</a:t>
            </a:r>
            <a:endParaRPr lang="en-US" sz="1200" dirty="0"/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xmlns:lc="http://schemas.openxmlformats.org/drawingml/2006/lockedCanvas" id="{4D6B0298-7DAD-4446-8456-A80A71CD8F2B}"/>
              </a:ext>
            </a:extLst>
          </p:cNvPr>
          <p:cNvSpPr/>
          <p:nvPr/>
        </p:nvSpPr>
        <p:spPr>
          <a:xfrm>
            <a:off x="8912947" y="5544564"/>
            <a:ext cx="1464430" cy="251576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smtClean="0">
                <a:solidFill>
                  <a:schemeClr val="bg1"/>
                </a:solidFill>
              </a:rPr>
              <a:t>r</a:t>
            </a:r>
            <a:r>
              <a:rPr lang="en-US" sz="1000" smtClean="0">
                <a:solidFill>
                  <a:schemeClr val="bg1"/>
                </a:solidFill>
              </a:rPr>
              <a:t>esult :Command</a:t>
            </a:r>
            <a:r>
              <a:rPr lang="en-US" sz="1000" dirty="0" smtClean="0">
                <a:solidFill>
                  <a:schemeClr val="bg1"/>
                </a:solidFill>
              </a:rPr>
              <a:t> </a:t>
            </a:r>
            <a:r>
              <a:rPr lang="en-US" sz="1000" dirty="0">
                <a:solidFill>
                  <a:schemeClr val="bg1"/>
                </a:solidFill>
              </a:rPr>
              <a:t>Result</a:t>
            </a:r>
            <a:endParaRPr lang="en-SG" sz="1000" dirty="0">
              <a:solidFill>
                <a:schemeClr val="bg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="" xmlns:a16="http://schemas.microsoft.com/office/drawing/2014/main" xmlns:lc="http://schemas.openxmlformats.org/drawingml/2006/lockedCanvas" id="{3D9AD64A-A869-4E40-BA31-3C3FA67E9B11}"/>
              </a:ext>
            </a:extLst>
          </p:cNvPr>
          <p:cNvSpPr/>
          <p:nvPr/>
        </p:nvSpPr>
        <p:spPr>
          <a:xfrm>
            <a:off x="9559657" y="5793641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="" xmlns:a16="http://schemas.microsoft.com/office/drawing/2014/main" xmlns:lc="http://schemas.openxmlformats.org/drawingml/2006/lockedCanvas" id="{F5BA8E55-AEC4-6F46-BB9E-32AB54134D11}"/>
              </a:ext>
            </a:extLst>
          </p:cNvPr>
          <p:cNvCxnSpPr>
            <a:endCxn id="30" idx="2"/>
          </p:cNvCxnSpPr>
          <p:nvPr/>
        </p:nvCxnSpPr>
        <p:spPr>
          <a:xfrm flipV="1">
            <a:off x="8741012" y="5965017"/>
            <a:ext cx="894845" cy="2643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xmlns:lc="http://schemas.openxmlformats.org/drawingml/2006/lockedCanvas" id="{AC2ABB37-8F6F-0E4F-8FEB-8E423C268A9A}"/>
              </a:ext>
            </a:extLst>
          </p:cNvPr>
          <p:cNvSpPr/>
          <p:nvPr/>
        </p:nvSpPr>
        <p:spPr>
          <a:xfrm>
            <a:off x="5935837" y="1405094"/>
            <a:ext cx="1913512" cy="355586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bg1"/>
                </a:solidFill>
              </a:rPr>
              <a:t>:</a:t>
            </a:r>
            <a:r>
              <a:rPr lang="en-US" sz="1200" dirty="0" err="1" smtClean="0">
                <a:solidFill>
                  <a:schemeClr val="bg1"/>
                </a:solidFill>
              </a:rPr>
              <a:t>TrackAddDeleteParser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="" xmlns:a16="http://schemas.microsoft.com/office/drawing/2014/main" xmlns:lc="http://schemas.openxmlformats.org/drawingml/2006/lockedCanvas" id="{A48A02F1-3710-D241-BC02-3635BD06EF19}"/>
              </a:ext>
            </a:extLst>
          </p:cNvPr>
          <p:cNvCxnSpPr/>
          <p:nvPr/>
        </p:nvCxnSpPr>
        <p:spPr>
          <a:xfrm>
            <a:off x="5184738" y="2073532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xmlns:lc="http://schemas.openxmlformats.org/drawingml/2006/lockedCanvas" id="{30337ED1-690D-5345-B017-5E7F7F68E06F}"/>
              </a:ext>
            </a:extLst>
          </p:cNvPr>
          <p:cNvSpPr/>
          <p:nvPr/>
        </p:nvSpPr>
        <p:spPr>
          <a:xfrm>
            <a:off x="6782094" y="1768732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/>
          </a:p>
        </p:txBody>
      </p:sp>
      <p:cxnSp>
        <p:nvCxnSpPr>
          <p:cNvPr id="36" name="Straight Connector 35">
            <a:extLst>
              <a:ext uri="{FF2B5EF4-FFF2-40B4-BE49-F238E27FC236}">
                <a16:creationId xmlns="" xmlns:a16="http://schemas.microsoft.com/office/drawing/2014/main" xmlns:lc="http://schemas.openxmlformats.org/drawingml/2006/lockedCanvas" id="{91422993-68CB-E747-BBEF-9EF0766DFFED}"/>
              </a:ext>
            </a:extLst>
          </p:cNvPr>
          <p:cNvCxnSpPr>
            <a:stCxn id="41" idx="0"/>
          </p:cNvCxnSpPr>
          <p:nvPr/>
        </p:nvCxnSpPr>
        <p:spPr>
          <a:xfrm>
            <a:off x="6885016" y="1768732"/>
            <a:ext cx="0" cy="9906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37" name="Rectangle 36">
            <a:extLst>
              <a:ext uri="{FF2B5EF4-FFF2-40B4-BE49-F238E27FC236}">
                <a16:creationId xmlns="" xmlns:a16="http://schemas.microsoft.com/office/drawing/2014/main" xmlns:lc="http://schemas.openxmlformats.org/drawingml/2006/lockedCanvas" id="{903A3F7B-3AB4-8D4F-AF46-A8BDBC8627BB}"/>
              </a:ext>
            </a:extLst>
          </p:cNvPr>
          <p:cNvSpPr/>
          <p:nvPr/>
        </p:nvSpPr>
        <p:spPr>
          <a:xfrm>
            <a:off x="6782094" y="2073533"/>
            <a:ext cx="205843" cy="533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="" xmlns:a16="http://schemas.microsoft.com/office/drawing/2014/main" xmlns:lc="http://schemas.openxmlformats.org/drawingml/2006/lockedCanvas" id="{A66AB6D2-DD9D-B640-93EB-45930A16B733}"/>
              </a:ext>
            </a:extLst>
          </p:cNvPr>
          <p:cNvCxnSpPr/>
          <p:nvPr/>
        </p:nvCxnSpPr>
        <p:spPr>
          <a:xfrm flipV="1">
            <a:off x="5181666" y="2601005"/>
            <a:ext cx="1707082" cy="592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="" xmlns:a16="http://schemas.microsoft.com/office/drawing/2014/main" xmlns:lc="http://schemas.openxmlformats.org/drawingml/2006/lockedCanvas" id="{A3FCDCAF-68D1-CA4A-98D4-F01CDCB60992}"/>
              </a:ext>
            </a:extLst>
          </p:cNvPr>
          <p:cNvCxnSpPr/>
          <p:nvPr/>
        </p:nvCxnSpPr>
        <p:spPr>
          <a:xfrm>
            <a:off x="8741012" y="5629527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="" xmlns:a16="http://schemas.microsoft.com/office/drawing/2014/main" xmlns:lc="http://schemas.openxmlformats.org/drawingml/2006/lockedCanvas" id="{C8FA98C5-702A-7E4A-ADE1-44DCC847695C}"/>
              </a:ext>
            </a:extLst>
          </p:cNvPr>
          <p:cNvCxnSpPr/>
          <p:nvPr/>
        </p:nvCxnSpPr>
        <p:spPr>
          <a:xfrm>
            <a:off x="5134572" y="1588936"/>
            <a:ext cx="81955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="" xmlns:a16="http://schemas.microsoft.com/office/drawing/2014/main" xmlns:lc="http://schemas.openxmlformats.org/drawingml/2006/lockedCanvas" id="{20EA68D2-DDF8-E44D-91A4-FB8C6FF3998E}"/>
              </a:ext>
            </a:extLst>
          </p:cNvPr>
          <p:cNvCxnSpPr/>
          <p:nvPr/>
        </p:nvCxnSpPr>
        <p:spPr>
          <a:xfrm>
            <a:off x="5181666" y="1891897"/>
            <a:ext cx="1600428" cy="0"/>
          </a:xfrm>
          <a:prstGeom prst="straightConnector1">
            <a:avLst/>
          </a:prstGeom>
          <a:ln w="19050">
            <a:solidFill>
              <a:srgbClr val="0070C0">
                <a:alpha val="20000"/>
              </a:srgb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="" xmlns:a16="http://schemas.microsoft.com/office/drawing/2014/main" xmlns:lc="http://schemas.openxmlformats.org/drawingml/2006/lockedCanvas" id="{3AE8757F-1660-8441-BD1A-5DF596971B80}"/>
              </a:ext>
            </a:extLst>
          </p:cNvPr>
          <p:cNvSpPr txBox="1"/>
          <p:nvPr/>
        </p:nvSpPr>
        <p:spPr>
          <a:xfrm>
            <a:off x="6768004" y="261552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1200" b="1" dirty="0">
                <a:solidFill>
                  <a:schemeClr val="accent1"/>
                </a:solidFill>
              </a:rPr>
              <a:t>X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xmlns:lc="http://schemas.openxmlformats.org/drawingml/2006/lockedCanvas" id="{DE915C77-2913-424E-929E-1BBDC5BEEEE1}"/>
              </a:ext>
            </a:extLst>
          </p:cNvPr>
          <p:cNvSpPr txBox="1"/>
          <p:nvPr/>
        </p:nvSpPr>
        <p:spPr>
          <a:xfrm>
            <a:off x="5760909" y="2117239"/>
            <a:ext cx="88909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200" dirty="0"/>
              <a:t>p</a:t>
            </a:r>
            <a:r>
              <a:rPr lang="en-US" sz="1200" dirty="0" smtClean="0"/>
              <a:t>arse (</a:t>
            </a:r>
          </a:p>
          <a:p>
            <a:pPr algn="r"/>
            <a:r>
              <a:rPr lang="en-US" sz="1200" b="1" dirty="0" smtClean="0"/>
              <a:t>args</a:t>
            </a:r>
            <a:r>
              <a:rPr lang="en-US" sz="1200" dirty="0" smtClean="0"/>
              <a:t> )</a:t>
            </a:r>
            <a:endParaRPr lang="en-US" sz="1200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="" xmlns:a16="http://schemas.microsoft.com/office/drawing/2014/main" xmlns:lc="http://schemas.openxmlformats.org/drawingml/2006/lockedCanvas" id="{4413A09E-AC52-4842-A3BF-79521F90E8DE}"/>
              </a:ext>
            </a:extLst>
          </p:cNvPr>
          <p:cNvCxnSpPr>
            <a:cxnSpLocks/>
          </p:cNvCxnSpPr>
          <p:nvPr/>
        </p:nvCxnSpPr>
        <p:spPr>
          <a:xfrm>
            <a:off x="6984534" y="2228363"/>
            <a:ext cx="877341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="" xmlns:a16="http://schemas.microsoft.com/office/drawing/2014/main" xmlns:lc="http://schemas.openxmlformats.org/drawingml/2006/lockedCanvas" id="{F1184410-19F5-C541-BB70-EA57BA202CFF}"/>
              </a:ext>
            </a:extLst>
          </p:cNvPr>
          <p:cNvSpPr/>
          <p:nvPr/>
        </p:nvSpPr>
        <p:spPr>
          <a:xfrm>
            <a:off x="7861874" y="2035360"/>
            <a:ext cx="1637595" cy="35345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bg1"/>
                </a:solidFill>
              </a:rPr>
              <a:t>:</a:t>
            </a:r>
            <a:r>
              <a:rPr lang="en-US" sz="1200" dirty="0" err="1" smtClean="0">
                <a:solidFill>
                  <a:schemeClr val="bg1"/>
                </a:solidFill>
              </a:rPr>
              <a:t>TrackDeleteCommand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="" xmlns:a16="http://schemas.microsoft.com/office/drawing/2014/main" xmlns:lc="http://schemas.openxmlformats.org/drawingml/2006/lockedCanvas" id="{D2148D5C-2D64-8946-A32E-D64AE9F74A07}"/>
              </a:ext>
            </a:extLst>
          </p:cNvPr>
          <p:cNvSpPr/>
          <p:nvPr/>
        </p:nvSpPr>
        <p:spPr>
          <a:xfrm>
            <a:off x="8553649" y="2365241"/>
            <a:ext cx="187363" cy="22147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="" xmlns:a16="http://schemas.microsoft.com/office/drawing/2014/main" xmlns:lc="http://schemas.openxmlformats.org/drawingml/2006/lockedCanvas" id="{83B1CAC5-8E05-194F-AA11-168CB02BBAEE}"/>
              </a:ext>
            </a:extLst>
          </p:cNvPr>
          <p:cNvCxnSpPr>
            <a:cxnSpLocks/>
            <a:endCxn id="46" idx="2"/>
          </p:cNvCxnSpPr>
          <p:nvPr/>
        </p:nvCxnSpPr>
        <p:spPr>
          <a:xfrm flipV="1">
            <a:off x="7002029" y="2586716"/>
            <a:ext cx="1645302" cy="481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="" xmlns:a16="http://schemas.microsoft.com/office/drawing/2014/main" xmlns:lc="http://schemas.openxmlformats.org/drawingml/2006/lockedCanvas" id="{0FEEF8A0-2CE5-914E-BFEB-0259962CFD0F}"/>
              </a:ext>
            </a:extLst>
          </p:cNvPr>
          <p:cNvCxnSpPr>
            <a:cxnSpLocks/>
            <a:stCxn id="46" idx="2"/>
          </p:cNvCxnSpPr>
          <p:nvPr/>
        </p:nvCxnSpPr>
        <p:spPr>
          <a:xfrm>
            <a:off x="8647331" y="2586716"/>
            <a:ext cx="3795" cy="28192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7" name="TextBox 86">
            <a:extLst>
              <a:ext uri="{FF2B5EF4-FFF2-40B4-BE49-F238E27FC236}">
                <a16:creationId xmlns="" xmlns:a16="http://schemas.microsoft.com/office/drawing/2014/main" xmlns:lc="http://schemas.openxmlformats.org/drawingml/2006/lockedCanvas" id="{7EE69CB6-2665-9E43-B6BA-22FE82AD7010}"/>
              </a:ext>
            </a:extLst>
          </p:cNvPr>
          <p:cNvSpPr txBox="1"/>
          <p:nvPr/>
        </p:nvSpPr>
        <p:spPr>
          <a:xfrm>
            <a:off x="200536" y="1704557"/>
            <a:ext cx="2947424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200" b="1" dirty="0" smtClean="0">
                <a:solidFill>
                  <a:schemeClr val="accent6"/>
                </a:solidFill>
              </a:rPr>
              <a:t>commandPhrase, </a:t>
            </a:r>
          </a:p>
          <a:p>
            <a:pPr algn="r"/>
            <a:r>
              <a:rPr lang="en-US" sz="1200" dirty="0" smtClean="0">
                <a:solidFill>
                  <a:schemeClr val="accent6"/>
                </a:solidFill>
              </a:rPr>
              <a:t>“track delete”</a:t>
            </a:r>
          </a:p>
          <a:p>
            <a:pPr algn="r"/>
            <a:r>
              <a:rPr lang="en-US" sz="1200" b="1" dirty="0">
                <a:solidFill>
                  <a:schemeClr val="accent6"/>
                </a:solidFill>
              </a:rPr>
              <a:t>a</a:t>
            </a:r>
            <a:r>
              <a:rPr lang="en-US" sz="1200" b="1" dirty="0" smtClean="0">
                <a:solidFill>
                  <a:schemeClr val="accent6"/>
                </a:solidFill>
              </a:rPr>
              <a:t>rgs,</a:t>
            </a:r>
          </a:p>
          <a:p>
            <a:pPr algn="r"/>
            <a:r>
              <a:rPr lang="en-US" sz="1200" dirty="0" smtClean="0">
                <a:solidFill>
                  <a:schemeClr val="accent6"/>
                </a:solidFill>
              </a:rPr>
              <a:t>“p/Favourites </a:t>
            </a:r>
          </a:p>
          <a:p>
            <a:pPr algn="r"/>
            <a:r>
              <a:rPr lang="en-US" sz="1200" dirty="0" err="1" smtClean="0">
                <a:solidFill>
                  <a:schemeClr val="accent6"/>
                </a:solidFill>
              </a:rPr>
              <a:t>i</a:t>
            </a:r>
            <a:r>
              <a:rPr lang="en-US" sz="1200" dirty="0" smtClean="0">
                <a:solidFill>
                  <a:schemeClr val="accent6"/>
                </a:solidFill>
              </a:rPr>
              <a:t>/1”</a:t>
            </a:r>
            <a:endParaRPr lang="en-US" sz="1200" dirty="0">
              <a:solidFill>
                <a:schemeClr val="accent6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="" xmlns:a16="http://schemas.microsoft.com/office/drawing/2014/main" xmlns:lc="http://schemas.openxmlformats.org/drawingml/2006/lockedCanvas" id="{7EE69CB6-2665-9E43-B6BA-22FE82AD7010}"/>
              </a:ext>
            </a:extLst>
          </p:cNvPr>
          <p:cNvSpPr txBox="1"/>
          <p:nvPr/>
        </p:nvSpPr>
        <p:spPr>
          <a:xfrm>
            <a:off x="3667098" y="1571564"/>
            <a:ext cx="1151038" cy="553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200" dirty="0" smtClean="0">
                <a:solidFill>
                  <a:schemeClr val="accent1"/>
                </a:solidFill>
              </a:rPr>
              <a:t>parse ( </a:t>
            </a:r>
            <a:r>
              <a:rPr lang="en-US" sz="1200" b="1" dirty="0" smtClean="0">
                <a:solidFill>
                  <a:schemeClr val="accent1"/>
                </a:solidFill>
              </a:rPr>
              <a:t>commandPhrase </a:t>
            </a:r>
            <a:r>
              <a:rPr lang="en-US" sz="1200" dirty="0" smtClean="0">
                <a:solidFill>
                  <a:schemeClr val="accent1"/>
                </a:solidFill>
              </a:rPr>
              <a:t>+</a:t>
            </a:r>
            <a:r>
              <a:rPr lang="en-US" sz="1200" b="1" dirty="0" smtClean="0">
                <a:solidFill>
                  <a:schemeClr val="accent1"/>
                </a:solidFill>
              </a:rPr>
              <a:t> args </a:t>
            </a:r>
            <a:r>
              <a:rPr lang="en-US" sz="1200" dirty="0" smtClean="0">
                <a:solidFill>
                  <a:schemeClr val="accent1"/>
                </a:solidFill>
              </a:rPr>
              <a:t>)</a:t>
            </a:r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1834" name="TextBox 1833">
            <a:extLst>
              <a:ext uri="{FF2B5EF4-FFF2-40B4-BE49-F238E27FC236}">
                <a16:creationId xmlns="" xmlns:a16="http://schemas.microsoft.com/office/drawing/2014/main" xmlns:lc="http://schemas.openxmlformats.org/drawingml/2006/lockedCanvas" id="{DE915C77-2913-424E-929E-1BBDC5BEEEE1}"/>
              </a:ext>
            </a:extLst>
          </p:cNvPr>
          <p:cNvSpPr txBox="1"/>
          <p:nvPr/>
        </p:nvSpPr>
        <p:spPr>
          <a:xfrm>
            <a:off x="5393364" y="1578871"/>
            <a:ext cx="28664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200" dirty="0" smtClean="0"/>
              <a:t>new</a:t>
            </a:r>
            <a:endParaRPr lang="en-US" sz="1200" dirty="0"/>
          </a:p>
        </p:txBody>
      </p:sp>
      <p:sp>
        <p:nvSpPr>
          <p:cNvPr id="1835" name="TextBox 1834">
            <a:extLst>
              <a:ext uri="{FF2B5EF4-FFF2-40B4-BE49-F238E27FC236}">
                <a16:creationId xmlns="" xmlns:a16="http://schemas.microsoft.com/office/drawing/2014/main" xmlns:lc="http://schemas.openxmlformats.org/drawingml/2006/lockedCanvas" id="{DE915C77-2913-424E-929E-1BBDC5BEEEE1}"/>
              </a:ext>
            </a:extLst>
          </p:cNvPr>
          <p:cNvSpPr txBox="1"/>
          <p:nvPr/>
        </p:nvSpPr>
        <p:spPr>
          <a:xfrm>
            <a:off x="7243858" y="2232570"/>
            <a:ext cx="28664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200" dirty="0" smtClean="0"/>
              <a:t>new</a:t>
            </a:r>
            <a:endParaRPr lang="en-US" sz="1200" dirty="0"/>
          </a:p>
        </p:txBody>
      </p:sp>
      <p:cxnSp>
        <p:nvCxnSpPr>
          <p:cNvPr id="1859" name="Straight Arrow Connector 1858">
            <a:extLst>
              <a:ext uri="{FF2B5EF4-FFF2-40B4-BE49-F238E27FC236}">
                <a16:creationId xmlns="" xmlns:a16="http://schemas.microsoft.com/office/drawing/2014/main" xmlns:lc="http://schemas.openxmlformats.org/drawingml/2006/lockedCanvas" id="{A1F27313-9025-CC48-97F6-AAC6F2A54E3B}"/>
              </a:ext>
            </a:extLst>
          </p:cNvPr>
          <p:cNvCxnSpPr/>
          <p:nvPr/>
        </p:nvCxnSpPr>
        <p:spPr>
          <a:xfrm>
            <a:off x="8775866" y="5329121"/>
            <a:ext cx="1601511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0" name="Straight Arrow Connector 1859">
            <a:extLst>
              <a:ext uri="{FF2B5EF4-FFF2-40B4-BE49-F238E27FC236}">
                <a16:creationId xmlns="" xmlns:a16="http://schemas.microsoft.com/office/drawing/2014/main" xmlns:lc="http://schemas.openxmlformats.org/drawingml/2006/lockedCanvas" id="{FFFEE658-E00E-F64A-98D3-1602FF351F39}"/>
              </a:ext>
            </a:extLst>
          </p:cNvPr>
          <p:cNvCxnSpPr/>
          <p:nvPr/>
        </p:nvCxnSpPr>
        <p:spPr>
          <a:xfrm>
            <a:off x="8741012" y="3334357"/>
            <a:ext cx="168741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1" name="TextBox 1860">
            <a:extLst>
              <a:ext uri="{FF2B5EF4-FFF2-40B4-BE49-F238E27FC236}">
                <a16:creationId xmlns="" xmlns:a16="http://schemas.microsoft.com/office/drawing/2014/main" xmlns:lc="http://schemas.openxmlformats.org/drawingml/2006/lockedCanvas" id="{2A11D860-313A-0C44-89D4-A6FE52500F1F}"/>
              </a:ext>
            </a:extLst>
          </p:cNvPr>
          <p:cNvSpPr txBox="1"/>
          <p:nvPr/>
        </p:nvSpPr>
        <p:spPr>
          <a:xfrm>
            <a:off x="9123789" y="3368223"/>
            <a:ext cx="1152122" cy="184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 smtClean="0">
                <a:solidFill>
                  <a:srgbClr val="7030A0"/>
                </a:solidFill>
              </a:rPr>
              <a:t>getPlaylist</a:t>
            </a:r>
            <a:r>
              <a:rPr lang="en-US" sz="1200" dirty="0" smtClean="0">
                <a:solidFill>
                  <a:srgbClr val="7030A0"/>
                </a:solidFill>
              </a:rPr>
              <a:t>()</a:t>
            </a:r>
            <a:endParaRPr lang="en-US" sz="1200" dirty="0">
              <a:solidFill>
                <a:srgbClr val="7030A0"/>
              </a:solidFill>
            </a:endParaRPr>
          </a:p>
        </p:txBody>
      </p:sp>
      <p:cxnSp>
        <p:nvCxnSpPr>
          <p:cNvPr id="1868" name="Straight Arrow Connector 1867">
            <a:extLst>
              <a:ext uri="{FF2B5EF4-FFF2-40B4-BE49-F238E27FC236}">
                <a16:creationId xmlns="" xmlns:a16="http://schemas.microsoft.com/office/drawing/2014/main" xmlns:lc="http://schemas.openxmlformats.org/drawingml/2006/lockedCanvas" id="{FFFEE658-E00E-F64A-98D3-1602FF351F39}"/>
              </a:ext>
            </a:extLst>
          </p:cNvPr>
          <p:cNvCxnSpPr/>
          <p:nvPr/>
        </p:nvCxnSpPr>
        <p:spPr>
          <a:xfrm>
            <a:off x="8708255" y="4965076"/>
            <a:ext cx="1669122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9" name="TextBox 1868">
            <a:extLst>
              <a:ext uri="{FF2B5EF4-FFF2-40B4-BE49-F238E27FC236}">
                <a16:creationId xmlns="" xmlns:a16="http://schemas.microsoft.com/office/drawing/2014/main" xmlns:lc="http://schemas.openxmlformats.org/drawingml/2006/lockedCanvas" id="{2A11D860-313A-0C44-89D4-A6FE52500F1F}"/>
              </a:ext>
            </a:extLst>
          </p:cNvPr>
          <p:cNvSpPr txBox="1"/>
          <p:nvPr/>
        </p:nvSpPr>
        <p:spPr>
          <a:xfrm>
            <a:off x="9096019" y="4995855"/>
            <a:ext cx="1152122" cy="184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 smtClean="0">
                <a:solidFill>
                  <a:srgbClr val="7030A0"/>
                </a:solidFill>
              </a:rPr>
              <a:t>updatePlaylist</a:t>
            </a:r>
            <a:r>
              <a:rPr lang="en-US" sz="1200" dirty="0" smtClean="0">
                <a:solidFill>
                  <a:srgbClr val="7030A0"/>
                </a:solidFill>
              </a:rPr>
              <a:t>()</a:t>
            </a:r>
            <a:endParaRPr lang="en-US" sz="1200" dirty="0">
              <a:solidFill>
                <a:srgbClr val="7030A0"/>
              </a:solidFill>
            </a:endParaRPr>
          </a:p>
        </p:txBody>
      </p:sp>
      <p:cxnSp>
        <p:nvCxnSpPr>
          <p:cNvPr id="1884" name="Straight Arrow Connector 1883">
            <a:extLst>
              <a:ext uri="{FF2B5EF4-FFF2-40B4-BE49-F238E27FC236}">
                <a16:creationId xmlns="" xmlns:a16="http://schemas.microsoft.com/office/drawing/2014/main" xmlns:lc="http://schemas.openxmlformats.org/drawingml/2006/lockedCanvas" id="{FFFEE658-E00E-F64A-98D3-1602FF351F39}"/>
              </a:ext>
            </a:extLst>
          </p:cNvPr>
          <p:cNvCxnSpPr>
            <a:endCxn id="1893" idx="1"/>
          </p:cNvCxnSpPr>
          <p:nvPr/>
        </p:nvCxnSpPr>
        <p:spPr>
          <a:xfrm flipV="1">
            <a:off x="8767504" y="4081868"/>
            <a:ext cx="2286853" cy="1687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5" name="TextBox 1884">
            <a:extLst>
              <a:ext uri="{FF2B5EF4-FFF2-40B4-BE49-F238E27FC236}">
                <a16:creationId xmlns="" xmlns:a16="http://schemas.microsoft.com/office/drawing/2014/main" xmlns:lc="http://schemas.openxmlformats.org/drawingml/2006/lockedCanvas" id="{2A11D860-313A-0C44-89D4-A6FE52500F1F}"/>
              </a:ext>
            </a:extLst>
          </p:cNvPr>
          <p:cNvSpPr txBox="1"/>
          <p:nvPr/>
        </p:nvSpPr>
        <p:spPr>
          <a:xfrm>
            <a:off x="8891342" y="4137984"/>
            <a:ext cx="148426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rgbClr val="7030A0"/>
                </a:solidFill>
              </a:rPr>
              <a:t>n</a:t>
            </a:r>
            <a:r>
              <a:rPr lang="en-US" sz="1200" dirty="0" smtClean="0">
                <a:solidFill>
                  <a:srgbClr val="7030A0"/>
                </a:solidFill>
              </a:rPr>
              <a:t>ew </a:t>
            </a:r>
            <a:r>
              <a:rPr lang="en-US" sz="1200" dirty="0" err="1" smtClean="0">
                <a:solidFill>
                  <a:srgbClr val="7030A0"/>
                </a:solidFill>
              </a:rPr>
              <a:t>p</a:t>
            </a:r>
            <a:r>
              <a:rPr lang="en-US" sz="1200" dirty="0" err="1" smtClean="0">
                <a:solidFill>
                  <a:srgbClr val="7030A0"/>
                </a:solidFill>
              </a:rPr>
              <a:t>laylist.copy</a:t>
            </a:r>
            <a:r>
              <a:rPr lang="en-US" sz="1200" dirty="0" smtClean="0">
                <a:solidFill>
                  <a:srgbClr val="7030A0"/>
                </a:solidFill>
              </a:rPr>
              <a:t>()</a:t>
            </a:r>
            <a:endParaRPr lang="en-US" sz="1200" dirty="0">
              <a:solidFill>
                <a:srgbClr val="7030A0"/>
              </a:solidFill>
            </a:endParaRPr>
          </a:p>
        </p:txBody>
      </p:sp>
      <p:sp>
        <p:nvSpPr>
          <p:cNvPr id="1893" name="Rectangle 1892">
            <a:extLst>
              <a:ext uri="{FF2B5EF4-FFF2-40B4-BE49-F238E27FC236}">
                <a16:creationId xmlns="" xmlns:a16="http://schemas.microsoft.com/office/drawing/2014/main" xmlns:lc="http://schemas.openxmlformats.org/drawingml/2006/lockedCanvas" id="{ADB8BAA8-51D1-DD4D-98BB-601FA882F17C}"/>
              </a:ext>
            </a:extLst>
          </p:cNvPr>
          <p:cNvSpPr/>
          <p:nvPr/>
        </p:nvSpPr>
        <p:spPr>
          <a:xfrm>
            <a:off x="11054357" y="3908488"/>
            <a:ext cx="1030504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 err="1">
                <a:solidFill>
                  <a:schemeClr val="bg1"/>
                </a:solidFill>
              </a:rPr>
              <a:t>c</a:t>
            </a:r>
            <a:r>
              <a:rPr lang="en-US" sz="1000" dirty="0" err="1" smtClean="0">
                <a:solidFill>
                  <a:schemeClr val="bg1"/>
                </a:solidFill>
              </a:rPr>
              <a:t>opy:Playlist</a:t>
            </a:r>
            <a:endParaRPr lang="en-SG" sz="1000" dirty="0">
              <a:solidFill>
                <a:schemeClr val="bg1"/>
              </a:solidFill>
            </a:endParaRPr>
          </a:p>
        </p:txBody>
      </p:sp>
      <p:cxnSp>
        <p:nvCxnSpPr>
          <p:cNvPr id="1894" name="Straight Connector 1893">
            <a:extLst>
              <a:ext uri="{FF2B5EF4-FFF2-40B4-BE49-F238E27FC236}">
                <a16:creationId xmlns="" xmlns:a16="http://schemas.microsoft.com/office/drawing/2014/main" xmlns:lc="http://schemas.openxmlformats.org/drawingml/2006/lockedCanvas" id="{DBA0768F-D484-464E-ADFB-48B242B49CC1}"/>
              </a:ext>
            </a:extLst>
          </p:cNvPr>
          <p:cNvCxnSpPr>
            <a:endCxn id="1901" idx="2"/>
          </p:cNvCxnSpPr>
          <p:nvPr/>
        </p:nvCxnSpPr>
        <p:spPr>
          <a:xfrm>
            <a:off x="11564125" y="4068596"/>
            <a:ext cx="4757" cy="67681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898" name="Straight Arrow Connector 1897">
            <a:extLst>
              <a:ext uri="{FF2B5EF4-FFF2-40B4-BE49-F238E27FC236}">
                <a16:creationId xmlns="" xmlns:a16="http://schemas.microsoft.com/office/drawing/2014/main" xmlns:lc="http://schemas.openxmlformats.org/drawingml/2006/lockedCanvas" id="{83B1CAC5-8E05-194F-AA11-168CB02BBAEE}"/>
              </a:ext>
            </a:extLst>
          </p:cNvPr>
          <p:cNvCxnSpPr>
            <a:cxnSpLocks/>
          </p:cNvCxnSpPr>
          <p:nvPr/>
        </p:nvCxnSpPr>
        <p:spPr>
          <a:xfrm flipV="1">
            <a:off x="8745478" y="3651981"/>
            <a:ext cx="1645302" cy="4818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9" name="TextBox 1898">
            <a:extLst>
              <a:ext uri="{FF2B5EF4-FFF2-40B4-BE49-F238E27FC236}">
                <a16:creationId xmlns="" xmlns:a16="http://schemas.microsoft.com/office/drawing/2014/main" xmlns:lc="http://schemas.openxmlformats.org/drawingml/2006/lockedCanvas" id="{2A11D860-313A-0C44-89D4-A6FE52500F1F}"/>
              </a:ext>
            </a:extLst>
          </p:cNvPr>
          <p:cNvSpPr txBox="1"/>
          <p:nvPr/>
        </p:nvSpPr>
        <p:spPr>
          <a:xfrm>
            <a:off x="9106857" y="3723823"/>
            <a:ext cx="1152122" cy="184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>
                <a:solidFill>
                  <a:srgbClr val="7030A0"/>
                </a:solidFill>
              </a:rPr>
              <a:t>playlist</a:t>
            </a:r>
            <a:endParaRPr lang="en-US" sz="1200" dirty="0">
              <a:solidFill>
                <a:srgbClr val="7030A0"/>
              </a:solidFill>
            </a:endParaRPr>
          </a:p>
        </p:txBody>
      </p:sp>
      <p:sp>
        <p:nvSpPr>
          <p:cNvPr id="1901" name="Rectangle 1900">
            <a:extLst>
              <a:ext uri="{FF2B5EF4-FFF2-40B4-BE49-F238E27FC236}">
                <a16:creationId xmlns="" xmlns:a16="http://schemas.microsoft.com/office/drawing/2014/main" xmlns:lc="http://schemas.openxmlformats.org/drawingml/2006/lockedCanvas" id="{C5DA7E1C-30BE-7349-9CBA-44AF2325220C}"/>
              </a:ext>
            </a:extLst>
          </p:cNvPr>
          <p:cNvSpPr/>
          <p:nvPr/>
        </p:nvSpPr>
        <p:spPr>
          <a:xfrm>
            <a:off x="11504379" y="4492659"/>
            <a:ext cx="129005" cy="252756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17" name="TextBox 1916">
            <a:extLst>
              <a:ext uri="{FF2B5EF4-FFF2-40B4-BE49-F238E27FC236}">
                <a16:creationId xmlns="" xmlns:a16="http://schemas.microsoft.com/office/drawing/2014/main" xmlns:lc="http://schemas.openxmlformats.org/drawingml/2006/lockedCanvas" id="{2A11D860-313A-0C44-89D4-A6FE52500F1F}"/>
              </a:ext>
            </a:extLst>
          </p:cNvPr>
          <p:cNvSpPr txBox="1"/>
          <p:nvPr/>
        </p:nvSpPr>
        <p:spPr>
          <a:xfrm>
            <a:off x="8877040" y="4560748"/>
            <a:ext cx="148426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 smtClean="0">
                <a:solidFill>
                  <a:srgbClr val="7030A0"/>
                </a:solidFill>
              </a:rPr>
              <a:t>removeTrack</a:t>
            </a:r>
            <a:r>
              <a:rPr lang="en-US" sz="1200" dirty="0" smtClean="0">
                <a:solidFill>
                  <a:srgbClr val="7030A0"/>
                </a:solidFill>
              </a:rPr>
              <a:t>(args)</a:t>
            </a:r>
            <a:endParaRPr lang="en-US" sz="12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1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63</Words>
  <Application>Microsoft Macintosh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Hansel Chia Chen Young /IT</dc:creator>
  <cp:lastModifiedBy>Hansel Chia Chen Young /IT</cp:lastModifiedBy>
  <cp:revision>42</cp:revision>
  <dcterms:created xsi:type="dcterms:W3CDTF">2018-11-12T05:57:51Z</dcterms:created>
  <dcterms:modified xsi:type="dcterms:W3CDTF">2018-11-12T08:42:50Z</dcterms:modified>
</cp:coreProperties>
</file>