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4DC2-D8E3-4BEF-8B2D-59700D6CE4F2}" v="8" dt="2018-10-17T02:09:22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400" d="100"/>
          <a:sy n="400" d="100"/>
        </p:scale>
        <p:origin x="-14514" y="-75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32AC4DC2-D8E3-4BEF-8B2D-59700D6CE4F2}"/>
    <pc:docChg chg="undo custSel modSld">
      <pc:chgData name="Lionel Tan Junzer" userId="04b849c6f1991e6b" providerId="LiveId" clId="{32AC4DC2-D8E3-4BEF-8B2D-59700D6CE4F2}" dt="2018-10-17T02:10:30.376" v="106" actId="1038"/>
      <pc:docMkLst>
        <pc:docMk/>
      </pc:docMkLst>
      <pc:sldChg chg="addSp delSp modSp">
        <pc:chgData name="Lionel Tan Junzer" userId="04b849c6f1991e6b" providerId="LiveId" clId="{32AC4DC2-D8E3-4BEF-8B2D-59700D6CE4F2}" dt="2018-10-17T02:10:30.376" v="106" actId="1038"/>
        <pc:sldMkLst>
          <pc:docMk/>
          <pc:sldMk cId="2396968029" sldId="263"/>
        </pc:sldMkLst>
        <pc:spChg chg="add mod">
          <ac:chgData name="Lionel Tan Junzer" userId="04b849c6f1991e6b" providerId="LiveId" clId="{32AC4DC2-D8E3-4BEF-8B2D-59700D6CE4F2}" dt="2018-10-17T02:05:06.259" v="23" actId="1038"/>
          <ac:spMkLst>
            <pc:docMk/>
            <pc:sldMk cId="2396968029" sldId="263"/>
            <ac:spMk id="56" creationId="{522734A2-9DE4-4648-B36D-5EC0360751F3}"/>
          </ac:spMkLst>
        </pc:spChg>
        <pc:spChg chg="mod">
          <ac:chgData name="Lionel Tan Junzer" userId="04b849c6f1991e6b" providerId="LiveId" clId="{32AC4DC2-D8E3-4BEF-8B2D-59700D6CE4F2}" dt="2018-10-15T06:14:04.208" v="8" actId="20577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Lionel Tan Junzer" userId="04b849c6f1991e6b" providerId="LiveId" clId="{32AC4DC2-D8E3-4BEF-8B2D-59700D6CE4F2}" dt="2018-10-17T02:04:53.368" v="11" actId="1076"/>
          <ac:spMkLst>
            <pc:docMk/>
            <pc:sldMk cId="2396968029" sldId="263"/>
            <ac:spMk id="118" creationId="{00000000-0000-0000-0000-000000000000}"/>
          </ac:spMkLst>
        </pc:spChg>
        <pc:cxnChg chg="add del mod">
          <ac:chgData name="Lionel Tan Junzer" userId="04b849c6f1991e6b" providerId="LiveId" clId="{32AC4DC2-D8E3-4BEF-8B2D-59700D6CE4F2}" dt="2018-10-17T02:06:12.741" v="31" actId="11529"/>
          <ac:cxnSpMkLst>
            <pc:docMk/>
            <pc:sldMk cId="2396968029" sldId="263"/>
            <ac:cxnSpMk id="6" creationId="{385CD38A-C42E-40D7-9C53-B25DFF477475}"/>
          </ac:cxnSpMkLst>
        </pc:cxnChg>
        <pc:cxnChg chg="add mod">
          <ac:chgData name="Lionel Tan Junzer" userId="04b849c6f1991e6b" providerId="LiveId" clId="{32AC4DC2-D8E3-4BEF-8B2D-59700D6CE4F2}" dt="2018-10-17T02:10:30.376" v="106" actId="1038"/>
          <ac:cxnSpMkLst>
            <pc:docMk/>
            <pc:sldMk cId="2396968029" sldId="263"/>
            <ac:cxnSpMk id="10" creationId="{16BFE9BF-858E-462D-8FC6-7CDE7EA2A24C}"/>
          </ac:cxnSpMkLst>
        </pc:cxnChg>
        <pc:cxnChg chg="add del mod">
          <ac:chgData name="Lionel Tan Junzer" userId="04b849c6f1991e6b" providerId="LiveId" clId="{32AC4DC2-D8E3-4BEF-8B2D-59700D6CE4F2}" dt="2018-10-17T02:05:44.139" v="29" actId="478"/>
          <ac:cxnSpMkLst>
            <pc:docMk/>
            <pc:sldMk cId="2396968029" sldId="263"/>
            <ac:cxnSpMk id="57" creationId="{B8D945C0-0440-4153-A047-0D9913BCB81E}"/>
          </ac:cxnSpMkLst>
        </pc:cxnChg>
        <pc:cxnChg chg="add mod">
          <ac:chgData name="Lionel Tan Junzer" userId="04b849c6f1991e6b" providerId="LiveId" clId="{32AC4DC2-D8E3-4BEF-8B2D-59700D6CE4F2}" dt="2018-10-17T02:06:44.029" v="65" actId="14100"/>
          <ac:cxnSpMkLst>
            <pc:docMk/>
            <pc:sldMk cId="2396968029" sldId="263"/>
            <ac:cxnSpMk id="59" creationId="{DB7E4EA4-22F1-4C6D-BB42-7A1EBD5EA1B8}"/>
          </ac:cxnSpMkLst>
        </pc:cxnChg>
        <pc:cxnChg chg="add del mod">
          <ac:chgData name="Lionel Tan Junzer" userId="04b849c6f1991e6b" providerId="LiveId" clId="{32AC4DC2-D8E3-4BEF-8B2D-59700D6CE4F2}" dt="2018-10-17T02:09:22.717" v="83"/>
          <ac:cxnSpMkLst>
            <pc:docMk/>
            <pc:sldMk cId="2396968029" sldId="263"/>
            <ac:cxnSpMk id="67" creationId="{14FECF82-8F8C-4CBB-A5E5-9AF9B3289531}"/>
          </ac:cxnSpMkLst>
        </pc:cxnChg>
        <pc:cxnChg chg="mod">
          <ac:chgData name="Lionel Tan Junzer" userId="04b849c6f1991e6b" providerId="LiveId" clId="{32AC4DC2-D8E3-4BEF-8B2D-59700D6CE4F2}" dt="2018-10-17T02:08:40.851" v="79" actId="1076"/>
          <ac:cxnSpMkLst>
            <pc:docMk/>
            <pc:sldMk cId="2396968029" sldId="263"/>
            <ac:cxnSpMk id="10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UniqueWishList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Wish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SavedAmount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URL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522734A2-9DE4-4648-B36D-5EC0360751F3}"/>
              </a:ext>
            </a:extLst>
          </p:cNvPr>
          <p:cNvSpPr/>
          <p:nvPr/>
        </p:nvSpPr>
        <p:spPr>
          <a:xfrm>
            <a:off x="7712102" y="38650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80">
            <a:extLst>
              <a:ext uri="{FF2B5EF4-FFF2-40B4-BE49-F238E27FC236}">
                <a16:creationId xmlns:a16="http://schemas.microsoft.com/office/drawing/2014/main" id="{DB7E4EA4-22F1-4C6D-BB42-7A1EBD5EA1B8}"/>
              </a:ext>
            </a:extLst>
          </p:cNvPr>
          <p:cNvCxnSpPr>
            <a:cxnSpLocks/>
          </p:cNvCxnSpPr>
          <p:nvPr/>
        </p:nvCxnSpPr>
        <p:spPr>
          <a:xfrm>
            <a:off x="7495196" y="4033817"/>
            <a:ext cx="233863" cy="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FE9BF-858E-462D-8FC6-7CDE7EA2A24C}"/>
              </a:ext>
            </a:extLst>
          </p:cNvPr>
          <p:cNvCxnSpPr>
            <a:cxnSpLocks/>
          </p:cNvCxnSpPr>
          <p:nvPr/>
        </p:nvCxnSpPr>
        <p:spPr>
          <a:xfrm>
            <a:off x="7496784" y="3676656"/>
            <a:ext cx="0" cy="3668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86</cp:revision>
  <dcterms:created xsi:type="dcterms:W3CDTF">2016-07-22T14:33:02Z</dcterms:created>
  <dcterms:modified xsi:type="dcterms:W3CDTF">2018-10-17T02:10:36Z</dcterms:modified>
</cp:coreProperties>
</file>