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5A4F40D6-F68F-4CDD-AD56-26843C70E13C}"/>
    <pc:docChg chg="modSld">
      <pc:chgData name="Lionel Tan Junzer" userId="04b849c6f1991e6b" providerId="LiveId" clId="{5A4F40D6-F68F-4CDD-AD56-26843C70E13C}" dt="2018-10-17T02:11:21.179" v="107" actId="122"/>
      <pc:docMkLst>
        <pc:docMk/>
      </pc:docMkLst>
      <pc:sldChg chg="modSp">
        <pc:chgData name="Lionel Tan Junzer" userId="04b849c6f1991e6b" providerId="LiveId" clId="{5A4F40D6-F68F-4CDD-AD56-26843C70E13C}" dt="2018-10-17T02:11:21.179" v="107" actId="122"/>
        <pc:sldMkLst>
          <pc:docMk/>
          <pc:sldMk cId="3338945851" sldId="256"/>
        </pc:sldMkLst>
        <pc:spChg chg="mod">
          <ac:chgData name="Lionel Tan Junzer" userId="04b849c6f1991e6b" providerId="LiveId" clId="{5A4F40D6-F68F-4CDD-AD56-26843C70E13C}" dt="2018-10-15T06:22:12.837" v="101" actId="20577"/>
          <ac:spMkLst>
            <pc:docMk/>
            <pc:sldMk cId="3338945851" sldId="256"/>
            <ac:spMk id="2" creationId="{032C4FEA-C10B-4133-9BF6-AF6F40CC1AD4}"/>
          </ac:spMkLst>
        </pc:spChg>
        <pc:graphicFrameChg chg="modGraphic">
          <ac:chgData name="Lionel Tan Junzer" userId="04b849c6f1991e6b" providerId="LiveId" clId="{5A4F40D6-F68F-4CDD-AD56-26843C70E13C}" dt="2018-10-17T02:11:12.178" v="103" actId="122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14.497" v="104" actId="122"/>
          <ac:graphicFrameMkLst>
            <pc:docMk/>
            <pc:sldMk cId="3338945851" sldId="256"/>
            <ac:graphicFrameMk id="18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00.486" v="102" actId="122"/>
          <ac:graphicFrameMkLst>
            <pc:docMk/>
            <pc:sldMk cId="3338945851" sldId="256"/>
            <ac:graphicFrameMk id="20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17.385" v="105" actId="122"/>
          <ac:graphicFrameMkLst>
            <pc:docMk/>
            <pc:sldMk cId="3338945851" sldId="256"/>
            <ac:graphicFrameMk id="21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19.226" v="106" actId="122"/>
          <ac:graphicFrameMkLst>
            <pc:docMk/>
            <pc:sldMk cId="3338945851" sldId="256"/>
            <ac:graphicFrameMk id="22" creationId="{F545FAB8-F1CE-4886-9BDE-E772BCB0A9C4}"/>
          </ac:graphicFrameMkLst>
        </pc:graphicFrameChg>
        <pc:graphicFrameChg chg="modGraphic">
          <ac:chgData name="Lionel Tan Junzer" userId="04b849c6f1991e6b" providerId="LiveId" clId="{5A4F40D6-F68F-4CDD-AD56-26843C70E13C}" dt="2018-10-17T02:11:21.179" v="107" actId="122"/>
          <ac:graphicFrameMkLst>
            <pc:docMk/>
            <pc:sldMk cId="3338945851" sldId="256"/>
            <ac:graphicFrameMk id="23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wish book (before ‘add n</a:t>
            </a:r>
            <a:r>
              <a:rPr lang="en-SG"/>
              <a:t>/iPhone </a:t>
            </a:r>
            <a:r>
              <a:rPr lang="en-SG" dirty="0"/>
              <a:t>…’ was executed) will be restored to </a:t>
            </a:r>
            <a:r>
              <a:rPr lang="en-SG"/>
              <a:t>state wb1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47399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10271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9465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61963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01066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wb1: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41179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wb2:</a:t>
                      </a:r>
                      <a:r>
                        <a:rPr lang="en-SG" sz="1800" u="sng" dirty="0"/>
                        <a:t>WishBook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36</cp:revision>
  <dcterms:created xsi:type="dcterms:W3CDTF">2017-07-27T00:35:51Z</dcterms:created>
  <dcterms:modified xsi:type="dcterms:W3CDTF">2018-10-17T02:11:31Z</dcterms:modified>
</cp:coreProperties>
</file>