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el Tan Junzer" userId="04b849c6f1991e6b" providerId="LiveId" clId="{6A948A22-58B8-4638-A252-F5758BDFBB7E}"/>
    <pc:docChg chg="modSld">
      <pc:chgData name="Lionel Tan Junzer" userId="04b849c6f1991e6b" providerId="LiveId" clId="{6A948A22-58B8-4638-A252-F5758BDFBB7E}" dt="2018-10-17T02:11:59.817" v="45" actId="122"/>
      <pc:docMkLst>
        <pc:docMk/>
      </pc:docMkLst>
      <pc:sldChg chg="modSp">
        <pc:chgData name="Lionel Tan Junzer" userId="04b849c6f1991e6b" providerId="LiveId" clId="{6A948A22-58B8-4638-A252-F5758BDFBB7E}" dt="2018-10-17T02:11:59.817" v="45" actId="122"/>
        <pc:sldMkLst>
          <pc:docMk/>
          <pc:sldMk cId="3338945851" sldId="256"/>
        </pc:sldMkLst>
        <pc:graphicFrameChg chg="modGraphic">
          <ac:chgData name="Lionel Tan Junzer" userId="04b849c6f1991e6b" providerId="LiveId" clId="{6A948A22-58B8-4638-A252-F5758BDFBB7E}" dt="2018-10-17T02:11:59.817" v="45" actId="122"/>
          <ac:graphicFrameMkLst>
            <pc:docMk/>
            <pc:sldMk cId="3338945851" sldId="256"/>
            <ac:graphicFrameMk id="12" creationId="{F545FAB8-F1CE-4886-9BDE-E772BCB0A9C4}"/>
          </ac:graphicFrameMkLst>
        </pc:graphicFrameChg>
        <pc:graphicFrameChg chg="modGraphic">
          <ac:chgData name="Lionel Tan Junzer" userId="04b849c6f1991e6b" providerId="LiveId" clId="{6A948A22-58B8-4638-A252-F5758BDFBB7E}" dt="2018-10-17T02:11:55.339" v="43" actId="122"/>
          <ac:graphicFrameMkLst>
            <pc:docMk/>
            <pc:sldMk cId="3338945851" sldId="256"/>
            <ac:graphicFrameMk id="13" creationId="{F545FAB8-F1CE-4886-9BDE-E772BCB0A9C4}"/>
          </ac:graphicFrameMkLst>
        </pc:graphicFrameChg>
        <pc:graphicFrameChg chg="modGraphic">
          <ac:chgData name="Lionel Tan Junzer" userId="04b849c6f1991e6b" providerId="LiveId" clId="{6A948A22-58B8-4638-A252-F5758BDFBB7E}" dt="2018-10-17T02:11:57.913" v="44" actId="122"/>
          <ac:graphicFrameMkLst>
            <pc:docMk/>
            <pc:sldMk cId="3338945851" sldId="256"/>
            <ac:graphicFrameMk id="15" creationId="{F545FAB8-F1CE-4886-9BDE-E772BCB0A9C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042562"/>
              </p:ext>
            </p:extLst>
          </p:nvPr>
        </p:nvGraphicFramePr>
        <p:xfrm>
          <a:off x="473240" y="14761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wb0:</a:t>
                      </a:r>
                      <a:r>
                        <a:rPr lang="en-SG" sz="1800" u="sng" dirty="0"/>
                        <a:t>WishBook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039517"/>
              </p:ext>
            </p:extLst>
          </p:nvPr>
        </p:nvGraphicFramePr>
        <p:xfrm>
          <a:off x="2448268" y="3926065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wb1:</a:t>
                      </a:r>
                      <a:r>
                        <a:rPr lang="en-SG" sz="1800" u="sng" dirty="0"/>
                        <a:t>WishBook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456188"/>
              </p:ext>
            </p:extLst>
          </p:nvPr>
        </p:nvGraphicFramePr>
        <p:xfrm>
          <a:off x="473240" y="39180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wb0:</a:t>
                      </a:r>
                      <a:r>
                        <a:rPr lang="en-SG" sz="1800" u="sng" dirty="0"/>
                        <a:t>WishBook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Lionel Tan Junzer</cp:lastModifiedBy>
  <cp:revision>25</cp:revision>
  <dcterms:created xsi:type="dcterms:W3CDTF">2017-07-27T00:35:51Z</dcterms:created>
  <dcterms:modified xsi:type="dcterms:W3CDTF">2018-10-17T02:12:00Z</dcterms:modified>
</cp:coreProperties>
</file>