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0" d="100"/>
          <a:sy n="60" d="100"/>
        </p:scale>
        <p:origin x="1458" y="4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onel Tan Junzer" userId="04b849c6f1991e6b" providerId="LiveId" clId="{E00091FF-EE8F-42D4-8FF9-BCFD8575F2AB}"/>
    <pc:docChg chg="modSld">
      <pc:chgData name="Lionel Tan Junzer" userId="04b849c6f1991e6b" providerId="LiveId" clId="{E00091FF-EE8F-42D4-8FF9-BCFD8575F2AB}" dt="2018-10-17T02:13:09.815" v="48" actId="1037"/>
      <pc:docMkLst>
        <pc:docMk/>
      </pc:docMkLst>
      <pc:sldChg chg="modSp">
        <pc:chgData name="Lionel Tan Junzer" userId="04b849c6f1991e6b" providerId="LiveId" clId="{E00091FF-EE8F-42D4-8FF9-BCFD8575F2AB}" dt="2018-10-17T02:13:09.815" v="48" actId="1037"/>
        <pc:sldMkLst>
          <pc:docMk/>
          <pc:sldMk cId="3945898909" sldId="267"/>
        </pc:sldMkLst>
        <pc:spChg chg="mod">
          <ac:chgData name="Lionel Tan Junzer" userId="04b849c6f1991e6b" providerId="LiveId" clId="{E00091FF-EE8F-42D4-8FF9-BCFD8575F2AB}" dt="2018-10-15T06:41:47.154" v="10" actId="20577"/>
          <ac:spMkLst>
            <pc:docMk/>
            <pc:sldMk cId="3945898909" sldId="267"/>
            <ac:spMk id="16" creationId="{00000000-0000-0000-0000-000000000000}"/>
          </ac:spMkLst>
        </pc:spChg>
        <pc:spChg chg="mod">
          <ac:chgData name="Lionel Tan Junzer" userId="04b849c6f1991e6b" providerId="LiveId" clId="{E00091FF-EE8F-42D4-8FF9-BCFD8575F2AB}" dt="2018-10-15T06:41:55.743" v="21" actId="20577"/>
          <ac:spMkLst>
            <pc:docMk/>
            <pc:sldMk cId="3945898909" sldId="267"/>
            <ac:spMk id="79" creationId="{00000000-0000-0000-0000-000000000000}"/>
          </ac:spMkLst>
        </pc:spChg>
        <pc:spChg chg="mod">
          <ac:chgData name="Lionel Tan Junzer" userId="04b849c6f1991e6b" providerId="LiveId" clId="{E00091FF-EE8F-42D4-8FF9-BCFD8575F2AB}" dt="2018-10-15T06:41:59.751" v="32" actId="20577"/>
          <ac:spMkLst>
            <pc:docMk/>
            <pc:sldMk cId="3945898909" sldId="267"/>
            <ac:spMk id="84" creationId="{00000000-0000-0000-0000-000000000000}"/>
          </ac:spMkLst>
        </pc:spChg>
        <pc:spChg chg="mod">
          <ac:chgData name="Lionel Tan Junzer" userId="04b849c6f1991e6b" providerId="LiveId" clId="{E00091FF-EE8F-42D4-8FF9-BCFD8575F2AB}" dt="2018-10-17T02:13:09.815" v="48" actId="1037"/>
          <ac:spMkLst>
            <pc:docMk/>
            <pc:sldMk cId="3945898909" sldId="267"/>
            <ac:spMk id="88" creationId="{B85C6184-7378-4E89-A338-72B1E5056F4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6459374" y="118895"/>
            <a:ext cx="3903825" cy="440092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67813" y="163018"/>
            <a:ext cx="5863964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37188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:Wish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5602082" y="1613633"/>
            <a:ext cx="0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100" y="9906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execute(“undo”)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3597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3421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09108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0999" y="41910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26488" y="2731313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5651548" y="2748246"/>
            <a:ext cx="12980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undo</a:t>
            </a:r>
            <a:r>
              <a:rPr lang="en-US" sz="1200" dirty="0" err="1">
                <a:solidFill>
                  <a:srgbClr val="7030A0"/>
                </a:solidFill>
              </a:rPr>
              <a:t>WishBook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885189" y="1106150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(“undo”)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72755" y="379107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5270" y="39459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497155" y="2568606"/>
            <a:ext cx="2181777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VersionedWishBook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514207" y="3182840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TextBox 92"/>
          <p:cNvSpPr txBox="1"/>
          <p:nvPr/>
        </p:nvSpPr>
        <p:spPr>
          <a:xfrm>
            <a:off x="2724792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40" name="Rectangle 62"/>
          <p:cNvSpPr/>
          <p:nvPr/>
        </p:nvSpPr>
        <p:spPr>
          <a:xfrm>
            <a:off x="6549765" y="236220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6986491" y="2653306"/>
            <a:ext cx="3959" cy="1735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6887527" y="2958106"/>
            <a:ext cx="168896" cy="7756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685755" y="2975344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72880" y="425821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035976" y="1260268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u:Undo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1" y="2731314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91998" y="4036462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85C6184-7378-4E89-A338-72B1E5056F4F}"/>
              </a:ext>
            </a:extLst>
          </p:cNvPr>
          <p:cNvSpPr txBox="1"/>
          <p:nvPr/>
        </p:nvSpPr>
        <p:spPr>
          <a:xfrm>
            <a:off x="8458200" y="3320534"/>
            <a:ext cx="212078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resetData</a:t>
            </a:r>
            <a:r>
              <a:rPr lang="en-US" sz="1200" dirty="0">
                <a:solidFill>
                  <a:srgbClr val="7030A0"/>
                </a:solidFill>
              </a:rPr>
              <a:t>(</a:t>
            </a:r>
            <a:r>
              <a:rPr lang="en-US" sz="1200" dirty="0" err="1">
                <a:solidFill>
                  <a:srgbClr val="7030A0"/>
                </a:solidFill>
              </a:rPr>
              <a:t>ReadOnlyWishBook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  <a:endParaRPr lang="en-US" sz="1200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8588043" y="2871355"/>
            <a:ext cx="17996" cy="146764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7667691" y="2975344"/>
            <a:ext cx="551687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undo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13" name="Curved Connector 12"/>
          <p:cNvCxnSpPr/>
          <p:nvPr/>
        </p:nvCxnSpPr>
        <p:spPr>
          <a:xfrm rot="16200000" flipH="1">
            <a:off x="8527578" y="3220579"/>
            <a:ext cx="156923" cy="76200"/>
          </a:xfrm>
          <a:prstGeom prst="curvedConnector4">
            <a:avLst>
              <a:gd name="adj1" fmla="val -145677"/>
              <a:gd name="adj2" fmla="val 40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7043991" y="3182839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7043991" y="3564914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5675919" y="3733799"/>
            <a:ext cx="129605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</TotalTime>
  <Words>36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Lionel Tan Junzer</cp:lastModifiedBy>
  <cp:revision>106</cp:revision>
  <dcterms:created xsi:type="dcterms:W3CDTF">2016-07-22T14:33:02Z</dcterms:created>
  <dcterms:modified xsi:type="dcterms:W3CDTF">2018-10-17T02:13:18Z</dcterms:modified>
</cp:coreProperties>
</file>