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2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-13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131F47FE-217A-48AA-BA1D-F68C4827F5CE}"/>
    <pc:docChg chg="undo custSel addSld delSld modSld">
      <pc:chgData name="Shengmin Leong" userId="075411cc4697ef0d" providerId="LiveId" clId="{131F47FE-217A-48AA-BA1D-F68C4827F5CE}" dt="2018-10-14T08:06:14.557" v="277" actId="931"/>
      <pc:docMkLst>
        <pc:docMk/>
      </pc:docMkLst>
      <pc:sldChg chg="addSp delSp modSp add">
        <pc:chgData name="Shengmin Leong" userId="075411cc4697ef0d" providerId="LiveId" clId="{131F47FE-217A-48AA-BA1D-F68C4827F5CE}" dt="2018-10-14T08:06:14.557" v="277" actId="931"/>
        <pc:sldMkLst>
          <pc:docMk/>
          <pc:sldMk cId="2429703687" sldId="265"/>
        </pc:sldMkLst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2" creationId="{591191E2-7231-4502-BB6F-3B8F3002F39D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3" creationId="{D382D195-BB7C-4E26-AEBF-DC12F1EA683C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4" creationId="{1002776D-C406-4D65-9070-D156256D3642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5" creationId="{27A2C74A-6D4B-427C-80D5-9B1822F8B74A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6" creationId="{691EB206-98BA-4B35-8149-10757ED79453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9" creationId="{1D7F843D-52A2-47AB-81EA-596331869288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11" creationId="{8AA2DB66-8B8E-46F8-965E-6B65ACB6423B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13" creationId="{62CF4FBA-1A50-4849-8467-D8F6258FF4DC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14" creationId="{3A5E82C0-D044-4375-A6CE-D32927174C6D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16" creationId="{7E0D9B8F-702E-43B2-A7A8-6B65842C1058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18" creationId="{C80EF177-C646-44F2-92D2-0DA9EEB3EF30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19" creationId="{46EC2A9D-3519-40AD-9011-770D3D60ECB5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20" creationId="{2BF9B653-5D8E-4DB1-B111-A30B899A1097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22" creationId="{62C1A090-A787-4E0C-9AEB-2A20CC32546E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23" creationId="{C0B60E26-3562-4E03-90C9-6887F932421D}"/>
          </ac:spMkLst>
        </pc:spChg>
        <pc:spChg chg="add del">
          <ac:chgData name="Shengmin Leong" userId="075411cc4697ef0d" providerId="LiveId" clId="{131F47FE-217A-48AA-BA1D-F68C4827F5CE}" dt="2018-09-21T14:20:24.565" v="32"/>
          <ac:spMkLst>
            <pc:docMk/>
            <pc:sldMk cId="2429703687" sldId="265"/>
            <ac:spMk id="25" creationId="{64F7A15B-3E9A-440A-892B-BE5993E7F5EE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27" creationId="{F9264B93-5D5A-432B-A0A1-3988EAE2F085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28" creationId="{9561671D-E151-445D-8F63-FE06A401298B}"/>
          </ac:spMkLst>
        </pc:spChg>
        <pc:spChg chg="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34" creationId="{BDE6DCB7-FA25-4282-949A-5EEDA9F99B62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42" creationId="{BE411BDB-F8B3-4053-A484-7280EA6CEA17}"/>
          </ac:spMkLst>
        </pc:spChg>
        <pc:spChg chg="add del mod">
          <ac:chgData name="Shengmin Leong" userId="075411cc4697ef0d" providerId="LiveId" clId="{131F47FE-217A-48AA-BA1D-F68C4827F5CE}" dt="2018-10-14T08:06:10.062" v="276" actId="478"/>
          <ac:spMkLst>
            <pc:docMk/>
            <pc:sldMk cId="2429703687" sldId="265"/>
            <ac:spMk id="62" creationId="{DB3A1DB6-01EC-47D8-BF4E-3F78F363C68D}"/>
          </ac:spMkLst>
        </pc:spChg>
        <pc:graphicFrameChg chg="add del mod">
          <ac:chgData name="Shengmin Leong" userId="075411cc4697ef0d" providerId="LiveId" clId="{131F47FE-217A-48AA-BA1D-F68C4827F5CE}" dt="2018-10-14T07:49:00.265" v="275" actId="478"/>
          <ac:graphicFrameMkLst>
            <pc:docMk/>
            <pc:sldMk cId="2429703687" sldId="265"/>
            <ac:graphicFrameMk id="25" creationId="{7688EEF8-3D2E-445D-A792-14D48C2E102D}"/>
          </ac:graphicFrameMkLst>
        </pc:graphicFrameChg>
        <pc:picChg chg="add mod">
          <ac:chgData name="Shengmin Leong" userId="075411cc4697ef0d" providerId="LiveId" clId="{131F47FE-217A-48AA-BA1D-F68C4827F5CE}" dt="2018-10-14T08:06:14.557" v="277" actId="931"/>
          <ac:picMkLst>
            <pc:docMk/>
            <pc:sldMk cId="2429703687" sldId="265"/>
            <ac:picMk id="30" creationId="{6423D69F-3314-4098-AECE-43ED0AF5B26D}"/>
          </ac:picMkLst>
        </pc:picChg>
        <pc:inkChg chg="add del">
          <ac:chgData name="Shengmin Leong" userId="075411cc4697ef0d" providerId="LiveId" clId="{131F47FE-217A-48AA-BA1D-F68C4827F5CE}" dt="2018-09-22T03:51:44.966" v="112"/>
          <ac:inkMkLst>
            <pc:docMk/>
            <pc:sldMk cId="2429703687" sldId="265"/>
            <ac:inkMk id="30" creationId="{2F5004AC-3899-4793-BF16-A6216B9E2A19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1" creationId="{502FED0B-3CEC-4BAB-867C-996B00EC9683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2" creationId="{0E6B7BE0-CD8F-4579-9C55-7CA14D69F189}"/>
          </ac:inkMkLst>
        </pc:inkChg>
        <pc:inkChg chg="add del mod">
          <ac:chgData name="Shengmin Leong" userId="075411cc4697ef0d" providerId="LiveId" clId="{131F47FE-217A-48AA-BA1D-F68C4827F5CE}" dt="2018-09-22T03:53:01.325" v="124" actId="478"/>
          <ac:inkMkLst>
            <pc:docMk/>
            <pc:sldMk cId="2429703687" sldId="265"/>
            <ac:inkMk id="33" creationId="{31AE1C43-2F78-4F18-86C1-3450E5AD5DC3}"/>
          </ac:inkMkLst>
        </pc:inkChg>
        <pc:inkChg chg="add del mod">
          <ac:chgData name="Shengmin Leong" userId="075411cc4697ef0d" providerId="LiveId" clId="{131F47FE-217A-48AA-BA1D-F68C4827F5CE}" dt="2018-10-14T08:06:10.062" v="276" actId="478"/>
          <ac:inkMkLst>
            <pc:docMk/>
            <pc:sldMk cId="2429703687" sldId="265"/>
            <ac:inkMk id="40" creationId="{13C13F15-D893-4D17-9AC9-EE007E49E477}"/>
          </ac:inkMkLst>
        </pc:inkChg>
        <pc:inkChg chg="add del mod">
          <ac:chgData name="Shengmin Leong" userId="075411cc4697ef0d" providerId="LiveId" clId="{131F47FE-217A-48AA-BA1D-F68C4827F5CE}" dt="2018-10-14T08:06:10.062" v="276" actId="478"/>
          <ac:inkMkLst>
            <pc:docMk/>
            <pc:sldMk cId="2429703687" sldId="265"/>
            <ac:inkMk id="41" creationId="{25A3992B-63AB-4EC4-A136-673E84025D1A}"/>
          </ac:inkMkLst>
        </pc:inkChg>
        <pc:inkChg chg="add del">
          <ac:chgData name="Shengmin Leong" userId="075411cc4697ef0d" providerId="LiveId" clId="{131F47FE-217A-48AA-BA1D-F68C4827F5CE}" dt="2018-09-22T03:53:11.795" v="131"/>
          <ac:inkMkLst>
            <pc:docMk/>
            <pc:sldMk cId="2429703687" sldId="265"/>
            <ac:inkMk id="42" creationId="{CBAE9EDB-9F3B-468A-AE06-2596797F90F9}"/>
          </ac:inkMkLst>
        </pc:inkChg>
        <pc:inkChg chg="add del">
          <ac:chgData name="Shengmin Leong" userId="075411cc4697ef0d" providerId="LiveId" clId="{131F47FE-217A-48AA-BA1D-F68C4827F5CE}" dt="2018-10-01T05:12:38.763" v="239"/>
          <ac:inkMkLst>
            <pc:docMk/>
            <pc:sldMk cId="2429703687" sldId="265"/>
            <ac:inkMk id="43" creationId="{A2288729-2C55-4E7A-8808-98E20301CED9}"/>
          </ac:inkMkLst>
        </pc:inkChg>
        <pc:inkChg chg="add del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3" creationId="{FB4B2E27-2F17-48FD-8FE1-3DC032D9D954}"/>
          </ac:inkMkLst>
        </pc:inkChg>
        <pc:inkChg chg="add del mod">
          <ac:chgData name="Shengmin Leong" userId="075411cc4697ef0d" providerId="LiveId" clId="{131F47FE-217A-48AA-BA1D-F68C4827F5CE}" dt="2018-10-14T08:06:10.062" v="276" actId="478"/>
          <ac:inkMkLst>
            <pc:docMk/>
            <pc:sldMk cId="2429703687" sldId="265"/>
            <ac:inkMk id="44" creationId="{97E62B3A-F7B6-4465-B7C9-A6D12BA30A44}"/>
          </ac:inkMkLst>
        </pc:inkChg>
        <pc:inkChg chg="add del">
          <ac:chgData name="Shengmin Leong" userId="075411cc4697ef0d" providerId="LiveId" clId="{131F47FE-217A-48AA-BA1D-F68C4827F5CE}" dt="2018-09-22T03:53:10.917" v="130"/>
          <ac:inkMkLst>
            <pc:docMk/>
            <pc:sldMk cId="2429703687" sldId="265"/>
            <ac:inkMk id="44" creationId="{E07EE453-8EEF-4F40-971E-E704DA97E2B0}"/>
          </ac:inkMkLst>
        </pc:inkChg>
        <pc:inkChg chg="add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5" creationId="{07DAE886-FAAA-4C1D-BF7D-7BF9F8A55C21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4" creationId="{5B03ADE8-FC2B-4A76-ABE5-2081A5B94679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5" creationId="{22083EC7-DD59-4CDA-A356-66862CAAF1FC}"/>
          </ac:inkMkLst>
        </pc:inkChg>
        <pc:inkChg chg="add del mod">
          <ac:chgData name="Shengmin Leong" userId="075411cc4697ef0d" providerId="LiveId" clId="{131F47FE-217A-48AA-BA1D-F68C4827F5CE}" dt="2018-10-14T08:06:10.062" v="276" actId="478"/>
          <ac:inkMkLst>
            <pc:docMk/>
            <pc:sldMk cId="2429703687" sldId="265"/>
            <ac:inkMk id="56" creationId="{26CC177E-A2C5-496E-A299-450133D870D6}"/>
          </ac:inkMkLst>
        </pc:ink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7" creationId="{127A6C11-EAEB-44B8-BC73-081C72FBCA70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8" creationId="{9182AAD7-45EA-4C1B-965D-A1A076C1049E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10" creationId="{6E806771-1CF0-4B6D-9E2B-58AA7BB6487E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12" creationId="{465AD41D-86B8-4286-A5BA-0EDB2E9AE664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15" creationId="{E76E5B9D-1FD7-4E76-A0B0-64949A99DAB2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17" creationId="{01336A1B-B925-4718-8E60-0C1E59BB1A4E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21" creationId="{82B96457-F6EB-429E-A66E-1FFC0BF47319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24" creationId="{19F52AF7-A3FC-4088-A08B-9E056AF52332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26" creationId="{81594C5B-F1E2-477C-92B2-68709673E1AE}"/>
          </ac:cxnSpMkLst>
        </pc:cxnChg>
        <pc:cxnChg chg="add del mod">
          <ac:chgData name="Shengmin Leong" userId="075411cc4697ef0d" providerId="LiveId" clId="{131F47FE-217A-48AA-BA1D-F68C4827F5CE}" dt="2018-09-21T14:22:03.856" v="73" actId="478"/>
          <ac:cxnSpMkLst>
            <pc:docMk/>
            <pc:sldMk cId="2429703687" sldId="265"/>
            <ac:cxnSpMk id="28" creationId="{20DBDD99-A394-4F2D-8974-40F0EFE690B9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33" creationId="{B678C7D8-8C59-48BD-8FE4-1DA6A4CB7DA9}"/>
          </ac:cxnSpMkLst>
        </pc:cxnChg>
        <pc:cxnChg chg="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35" creationId="{6FCE1030-78D5-49A6-AF9B-C3FCBE295FA0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36" creationId="{A2F544A5-510D-40DE-9612-20229E0B7C4D}"/>
          </ac:cxnSpMkLst>
        </pc:cxnChg>
        <pc:cxnChg chg="add del mod">
          <ac:chgData name="Shengmin Leong" userId="075411cc4697ef0d" providerId="LiveId" clId="{131F47FE-217A-48AA-BA1D-F68C4827F5CE}" dt="2018-09-21T14:22:55.286" v="79" actId="478"/>
          <ac:cxnSpMkLst>
            <pc:docMk/>
            <pc:sldMk cId="2429703687" sldId="265"/>
            <ac:cxnSpMk id="36" creationId="{DE168867-990C-4380-BD61-616F8E4C7FEC}"/>
          </ac:cxnSpMkLst>
        </pc:cxnChg>
        <pc:cxnChg chg="add del mod">
          <ac:chgData name="Shengmin Leong" userId="075411cc4697ef0d" providerId="LiveId" clId="{131F47FE-217A-48AA-BA1D-F68C4827F5CE}" dt="2018-10-14T08:06:10.062" v="276" actId="478"/>
          <ac:cxnSpMkLst>
            <pc:docMk/>
            <pc:sldMk cId="2429703687" sldId="265"/>
            <ac:cxnSpMk id="39" creationId="{CC785DB7-0510-48F8-8CB4-304825B9C109}"/>
          </ac:cxnSpMkLst>
        </pc:cxnChg>
        <pc:cxnChg chg="add del">
          <ac:chgData name="Shengmin Leong" userId="075411cc4697ef0d" providerId="LiveId" clId="{131F47FE-217A-48AA-BA1D-F68C4827F5CE}" dt="2018-09-22T03:55:15.807" v="155"/>
          <ac:cxnSpMkLst>
            <pc:docMk/>
            <pc:sldMk cId="2429703687" sldId="265"/>
            <ac:cxnSpMk id="61" creationId="{23CEEF25-1B93-45D5-B197-99C55E394B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raw.io/?lightbox=1&amp;highlight=0000ff&amp;edit=_blank&amp;layers=1&amp;nav=1&amp;title=Untitled%20Diagram.xml#R7Vpbc9o4FP41PO6ObeELj4GG3em0M52lnaaPwha2N7LFyCJAf%2F3KWPIFGUqDRJxN8pCxj45k6fs%2BnaMLIzDLdn9RuE4%2BkwjhkWNFuxH4MHIcP%2FD4%2F9Kwrwxjz60MMU2jymQ3hkX6EwmjJaybNEJFx5ERglm67hpDkucoZB0bpJRsu24rgrtfXcMYKYZFCLFq%2FZ5GLKmsgWs19r9RGifyy7YlSpYwfIwp2eTieyMHrA5%2FVXEGZVvCv0hgRLYtE7gfgRklhFVP2W6GcAmthK2qNz9RWvebopxdUgEIop4g3iDZ5UPH2F6CcRgOKivYIzDdJilDizUMy9ItZ5%2FbEpZhUbxKMZ4RTOihLpjP585sxu0Fo%2BQRtUqWXBPWmJeIDiDK0O7kKOwaGy45RDLE6J67iAoSTaE2OxDv2xZ30pa0eHMkoVDoJa6bbjDjDwK2fgg9BTAUcTGJV0JZQmKSQ3zfWKcNpFYXPrRL2UNp%2FtMVbz%2BEUwSLpCahYJCyu1Lo3JCTHEnbPC37eaiA8kh6LDEJHyuTcCgb%2BRcxthdzD24Y4aamt58IWQu%2FanzloM7TwzEgGxoKr7GYtpDGSHi5%2FSRShCFLn7qtX8OIb4YRv02JfZaSKIUZKWPAOVbIGuUdUqzfIIVDT%2FcPdaP85UctG22ETa4kTFT9QlL%2B3Xq22pPudOXztdtE1QVR64j2uhsXKSEwowTnzSnBPhGAdUvBB6akMFYS3YIRyhP5Z5jz%2F1RRyumktoKRD8OzSY0SxnEhnNUPf0wsPVkuOMLKcZUsZ9s9WW6sIcm56jJh5ozuppwXRFflYoC%2FTvkoPcy%2FOl1yOL2YHcYtLNIgUJd2%2FuFl4zt0CtyXY8AGv16pXRHcTkcwuXhoxy%2B7G7%2FECuR58et5MWrSE6OcG60vJtomw7cC0S8UrYqXmBWa5oRjHcUly7lsVgBHw6xwFC4%2BFiRXcR02hsC9AEPgGsLQ1qbn72mRTAl5%2FD%2FJ2fVvKOeePHuTID%2FMPaRtYiV6MRe%2BUS5%2BE%2F6rtggd3jVS4d2Kip6MO5BpcRUvGqkIbkWFuo96yLAS94cd45V02xfjTaVbvdqVhxLyudn7nzsXeG2KD1TFt47LDSs%2BOKX4rxTmBQxLbRavTfLAVs%2FIzUm%2BZ4X5huO395JqVi98uJoXiKYQpz%2FhEiMZy4euaNe%2BIIiPDS3Ue44T37Ci5f1bR9HgRoo2dch%2FfMbf5NMmveq4nBsKX9cu5g9V%2BaDgvuWwLk%2Fui1bLRxcA7tGhtkxT8xP%2BY%2BCe8%2BcPVQ%2Bee0sArHcx6RCTlptD02LynbP%2B14sJvItJg5iAlrtH02IKxrZZMbnvYtIhpvFrEJMzMZvmJDLdXcBdBNcMReUGQNHawBf%2FvdtZY4t%2F9Sq2Qe8flEE6%2FM3Tcerze%2FBzTOHXuwcV%2BC3gE4ruMh642NBBBN4FILqmQFTPxBsQZ6RgrwND7%2Fhcqg9DUxMZqOdSDYbfKB46eP7E%2ByV4E1PY9V4ECOy%2Bwnjo2NU%2FyjknPE33vPy1%2BUl3la6bn82D%2B%2F8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423D69F-3314-4098-AECE-43ED0AF5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233612"/>
            <a:ext cx="8391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0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ABB7D8-6561-4501-99DC-A880CCC1AA3B}">
  <we:reference id="wa104381637" version="1.0.0.0" store="en-US" storeType="OMEX"/>
  <we:alternateReferences>
    <we:reference id="wa104381637" version="1.0.0.0" store="WA10438163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118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60</cp:revision>
  <dcterms:created xsi:type="dcterms:W3CDTF">2016-07-22T14:33:02Z</dcterms:created>
  <dcterms:modified xsi:type="dcterms:W3CDTF">2018-10-14T08:06:33Z</dcterms:modified>
</cp:coreProperties>
</file>