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AAF90-FF42-4F7F-A09E-6A965B25EC3F}" v="14" dt="2018-10-15T06:19:13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0" d="100"/>
          <a:sy n="120" d="100"/>
        </p:scale>
        <p:origin x="-225" y="-125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7FBAAF90-FF42-4F7F-A09E-6A965B25EC3F}"/>
    <pc:docChg chg="undo custSel modSld">
      <pc:chgData name="Lionel Tan Junzer" userId="04b849c6f1991e6b" providerId="LiveId" clId="{7FBAAF90-FF42-4F7F-A09E-6A965B25EC3F}" dt="2018-10-15T06:19:19.807" v="153" actId="1076"/>
      <pc:docMkLst>
        <pc:docMk/>
      </pc:docMkLst>
      <pc:sldChg chg="addSp delSp modSp">
        <pc:chgData name="Lionel Tan Junzer" userId="04b849c6f1991e6b" providerId="LiveId" clId="{7FBAAF90-FF42-4F7F-A09E-6A965B25EC3F}" dt="2018-10-15T06:19:19.807" v="153" actId="1076"/>
        <pc:sldMkLst>
          <pc:docMk/>
          <pc:sldMk cId="2396968029" sldId="263"/>
        </pc:sldMkLst>
        <pc:spChg chg="mod">
          <ac:chgData name="Lionel Tan Junzer" userId="04b849c6f1991e6b" providerId="LiveId" clId="{7FBAAF90-FF42-4F7F-A09E-6A965B25EC3F}" dt="2018-10-15T06:08:46.425" v="60" actId="20577"/>
          <ac:spMkLst>
            <pc:docMk/>
            <pc:sldMk cId="2396968029" sldId="263"/>
            <ac:spMk id="46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29.379" v="27" actId="20577"/>
          <ac:spMkLst>
            <pc:docMk/>
            <pc:sldMk cId="2396968029" sldId="263"/>
            <ac:spMk id="49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25.864" v="17" actId="20577"/>
          <ac:spMkLst>
            <pc:docMk/>
            <pc:sldMk cId="2396968029" sldId="263"/>
            <ac:spMk id="62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15.763" v="7" actId="20577"/>
          <ac:spMkLst>
            <pc:docMk/>
            <pc:sldMk cId="2396968029" sldId="263"/>
            <ac:spMk id="80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3:29.629" v="92" actId="20577"/>
          <ac:spMkLst>
            <pc:docMk/>
            <pc:sldMk cId="2396968029" sldId="263"/>
            <ac:spMk id="83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5:16.147" v="105" actId="20577"/>
          <ac:spMkLst>
            <pc:docMk/>
            <pc:sldMk cId="2396968029" sldId="263"/>
            <ac:spMk id="85" creationId="{00000000-0000-0000-0000-000000000000}"/>
          </ac:spMkLst>
        </pc:spChg>
        <pc:spChg chg="add mod">
          <ac:chgData name="Lionel Tan Junzer" userId="04b849c6f1991e6b" providerId="LiveId" clId="{7FBAAF90-FF42-4F7F-A09E-6A965B25EC3F}" dt="2018-10-15T06:19:19.807" v="153" actId="1076"/>
          <ac:spMkLst>
            <pc:docMk/>
            <pc:sldMk cId="2396968029" sldId="263"/>
            <ac:spMk id="87" creationId="{639CEC8B-F7BC-4EB0-A49A-E2D79338A141}"/>
          </ac:spMkLst>
        </pc:spChg>
        <pc:spChg chg="mod">
          <ac:chgData name="Lionel Tan Junzer" userId="04b849c6f1991e6b" providerId="LiveId" clId="{7FBAAF90-FF42-4F7F-A09E-6A965B25EC3F}" dt="2018-10-15T06:08:38.987" v="49" actId="20577"/>
          <ac:spMkLst>
            <pc:docMk/>
            <pc:sldMk cId="2396968029" sldId="263"/>
            <ac:spMk id="92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08:35.347" v="38" actId="20577"/>
          <ac:spMkLst>
            <pc:docMk/>
            <pc:sldMk cId="2396968029" sldId="263"/>
            <ac:spMk id="93" creationId="{00000000-0000-0000-0000-000000000000}"/>
          </ac:spMkLst>
        </pc:spChg>
        <pc:spChg chg="mod">
          <ac:chgData name="Lionel Tan Junzer" userId="04b849c6f1991e6b" providerId="LiveId" clId="{7FBAAF90-FF42-4F7F-A09E-6A965B25EC3F}" dt="2018-10-15T06:15:49.426" v="114" actId="1076"/>
          <ac:spMkLst>
            <pc:docMk/>
            <pc:sldMk cId="2396968029" sldId="263"/>
            <ac:spMk id="118" creationId="{00000000-0000-0000-0000-000000000000}"/>
          </ac:spMkLst>
        </pc:spChg>
        <pc:cxnChg chg="add del mod">
          <ac:chgData name="Lionel Tan Junzer" userId="04b849c6f1991e6b" providerId="LiveId" clId="{7FBAAF90-FF42-4F7F-A09E-6A965B25EC3F}" dt="2018-10-15T06:17:24.844" v="139" actId="478"/>
          <ac:cxnSpMkLst>
            <pc:docMk/>
            <pc:sldMk cId="2396968029" sldId="263"/>
            <ac:cxnSpMk id="56" creationId="{02618794-E56D-48EF-8069-F153C3AE6B86}"/>
          </ac:cxnSpMkLst>
        </pc:cxnChg>
        <pc:cxnChg chg="add del">
          <ac:chgData name="Lionel Tan Junzer" userId="04b849c6f1991e6b" providerId="LiveId" clId="{7FBAAF90-FF42-4F7F-A09E-6A965B25EC3F}" dt="2018-10-15T06:15:42.952" v="111"/>
          <ac:cxnSpMkLst>
            <pc:docMk/>
            <pc:sldMk cId="2396968029" sldId="263"/>
            <ac:cxnSpMk id="57" creationId="{053E2D98-C0CA-4F04-9BDB-6ECF830782FF}"/>
          </ac:cxnSpMkLst>
        </pc:cxnChg>
        <pc:cxnChg chg="add del mod">
          <ac:chgData name="Lionel Tan Junzer" userId="04b849c6f1991e6b" providerId="LiveId" clId="{7FBAAF90-FF42-4F7F-A09E-6A965B25EC3F}" dt="2018-10-15T06:16:49.826" v="131"/>
          <ac:cxnSpMkLst>
            <pc:docMk/>
            <pc:sldMk cId="2396968029" sldId="263"/>
            <ac:cxnSpMk id="60" creationId="{124F4CE2-15A6-4846-89CD-A91F90484CBA}"/>
          </ac:cxnSpMkLst>
        </pc:cxnChg>
        <pc:cxnChg chg="add del mod">
          <ac:chgData name="Lionel Tan Junzer" userId="04b849c6f1991e6b" providerId="LiveId" clId="{7FBAAF90-FF42-4F7F-A09E-6A965B25EC3F}" dt="2018-10-15T06:17:22.450" v="137"/>
          <ac:cxnSpMkLst>
            <pc:docMk/>
            <pc:sldMk cId="2396968029" sldId="263"/>
            <ac:cxnSpMk id="73" creationId="{3D6042AC-9F32-4797-8C32-63EB5771D524}"/>
          </ac:cxnSpMkLst>
        </pc:cxnChg>
        <pc:cxnChg chg="add del mod">
          <ac:chgData name="Lionel Tan Junzer" userId="04b849c6f1991e6b" providerId="LiveId" clId="{7FBAAF90-FF42-4F7F-A09E-6A965B25EC3F}" dt="2018-10-15T06:17:47.148" v="145"/>
          <ac:cxnSpMkLst>
            <pc:docMk/>
            <pc:sldMk cId="2396968029" sldId="263"/>
            <ac:cxnSpMk id="74" creationId="{0FF30D97-BA38-4295-9FAA-93246E45A60A}"/>
          </ac:cxnSpMkLst>
        </pc:cxnChg>
        <pc:cxnChg chg="add del mod">
          <ac:chgData name="Lionel Tan Junzer" userId="04b849c6f1991e6b" providerId="LiveId" clId="{7FBAAF90-FF42-4F7F-A09E-6A965B25EC3F}" dt="2018-10-15T06:18:32.320" v="150" actId="478"/>
          <ac:cxnSpMkLst>
            <pc:docMk/>
            <pc:sldMk cId="2396968029" sldId="263"/>
            <ac:cxnSpMk id="77" creationId="{D5571516-585C-418B-8435-D0816EE10FF4}"/>
          </ac:cxnSpMkLst>
        </pc:cxnChg>
        <pc:cxnChg chg="add">
          <ac:chgData name="Lionel Tan Junzer" userId="04b849c6f1991e6b" providerId="LiveId" clId="{7FBAAF90-FF42-4F7F-A09E-6A965B25EC3F}" dt="2018-10-15T06:19:03.991" v="151"/>
          <ac:cxnSpMkLst>
            <pc:docMk/>
            <pc:sldMk cId="2396968029" sldId="263"/>
            <ac:cxnSpMk id="82" creationId="{40F0CCFC-B539-432E-B250-440E301ACC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6400"/>
            <a:ext cx="7490735" cy="305974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rot="5400000" flipH="1" flipV="1">
            <a:off x="4155901" y="1308943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786406" y="283491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162046" cy="5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762209" y="286343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UniqueWishList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3324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469294" y="303489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Wish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918460" y="29410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154508" y="302775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savedAmount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60167" y="2753818"/>
            <a:ext cx="78378" cy="1937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4755872" y="220686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4233181" y="253617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6714344" y="2430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6553482" y="266472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884280" y="223300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6317196" y="205962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6135256" y="22780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4367100" y="21729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5911329" y="226208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6557898" y="251977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0" name="Elbow Connector 63"/>
          <p:cNvCxnSpPr>
            <a:stCxn id="91" idx="3"/>
          </p:cNvCxnSpPr>
          <p:nvPr/>
        </p:nvCxnSpPr>
        <p:spPr>
          <a:xfrm rot="5400000">
            <a:off x="3470636" y="2687353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Isosceles Triangle 102"/>
          <p:cNvSpPr/>
          <p:nvPr/>
        </p:nvSpPr>
        <p:spPr>
          <a:xfrm rot="10800000" flipV="1">
            <a:off x="3479324" y="2386348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Rectangle 8"/>
          <p:cNvSpPr/>
          <p:nvPr/>
        </p:nvSpPr>
        <p:spPr>
          <a:xfrm>
            <a:off x="1177947" y="199814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3" name="Rectangle 8"/>
          <p:cNvSpPr/>
          <p:nvPr/>
        </p:nvSpPr>
        <p:spPr>
          <a:xfrm>
            <a:off x="3087206" y="199814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WishBook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4" name="Isosceles Triangle 102"/>
          <p:cNvSpPr/>
          <p:nvPr/>
        </p:nvSpPr>
        <p:spPr>
          <a:xfrm rot="16200000">
            <a:off x="2586098" y="2068952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95" name="Elbow Connector 63"/>
          <p:cNvCxnSpPr>
            <a:stCxn id="94" idx="3"/>
            <a:endCxn id="93" idx="1"/>
          </p:cNvCxnSpPr>
          <p:nvPr/>
        </p:nvCxnSpPr>
        <p:spPr>
          <a:xfrm>
            <a:off x="2815314" y="2177521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78">
            <a:extLst>
              <a:ext uri="{FF2B5EF4-FFF2-40B4-BE49-F238E27FC236}">
                <a16:creationId xmlns:a16="http://schemas.microsoft.com/office/drawing/2014/main" id="{40F0CCFC-B539-432E-B250-440E301ACC11}"/>
              </a:ext>
            </a:extLst>
          </p:cNvPr>
          <p:cNvCxnSpPr>
            <a:cxnSpLocks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639CEC8B-F7BC-4EB0-A49A-E2D79338A141}"/>
              </a:ext>
            </a:extLst>
          </p:cNvPr>
          <p:cNvSpPr/>
          <p:nvPr/>
        </p:nvSpPr>
        <p:spPr>
          <a:xfrm>
            <a:off x="7712408" y="22413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URL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34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83</cp:revision>
  <dcterms:created xsi:type="dcterms:W3CDTF">2016-07-22T14:33:02Z</dcterms:created>
  <dcterms:modified xsi:type="dcterms:W3CDTF">2018-10-15T06:19:22Z</dcterms:modified>
</cp:coreProperties>
</file>