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4E895395-0FA3-42FE-AF5D-DA4D7A278453}"/>
    <pc:docChg chg="modSld">
      <pc:chgData name="Lionel Tan Junzer" userId="04b849c6f1991e6b" providerId="LiveId" clId="{4E895395-0FA3-42FE-AF5D-DA4D7A278453}" dt="2018-10-15T06:20:59.518" v="36" actId="20577"/>
      <pc:docMkLst>
        <pc:docMk/>
      </pc:docMkLst>
      <pc:sldChg chg="modSp">
        <pc:chgData name="Lionel Tan Junzer" userId="04b849c6f1991e6b" providerId="LiveId" clId="{4E895395-0FA3-42FE-AF5D-DA4D7A278453}" dt="2018-10-15T06:20:59.518" v="36" actId="20577"/>
        <pc:sldMkLst>
          <pc:docMk/>
          <pc:sldMk cId="409515240" sldId="256"/>
        </pc:sldMkLst>
        <pc:spChg chg="mod">
          <ac:chgData name="Lionel Tan Junzer" userId="04b849c6f1991e6b" providerId="LiveId" clId="{4E895395-0FA3-42FE-AF5D-DA4D7A278453}" dt="2018-10-15T06:20:48.140" v="10" actId="20577"/>
          <ac:spMkLst>
            <pc:docMk/>
            <pc:sldMk cId="409515240" sldId="256"/>
            <ac:spMk id="48" creationId="{300470AD-DA4C-4F16-91F5-E3E560CDBEFC}"/>
          </ac:spMkLst>
        </pc:spChg>
        <pc:spChg chg="mod">
          <ac:chgData name="Lionel Tan Junzer" userId="04b849c6f1991e6b" providerId="LiveId" clId="{4E895395-0FA3-42FE-AF5D-DA4D7A278453}" dt="2018-10-15T06:20:59.518" v="36" actId="20577"/>
          <ac:spMkLst>
            <pc:docMk/>
            <pc:sldMk cId="409515240" sldId="256"/>
            <ac:spMk id="51" creationId="{D62D81FC-C644-4602-90C8-B7974D14CA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wish 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wish book to </a:t>
            </a:r>
            <a:r>
              <a:rPr lang="en-SG" sz="1801"/>
              <a:t>wishBookStateList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19</cp:revision>
  <dcterms:created xsi:type="dcterms:W3CDTF">2017-07-28T00:49:09Z</dcterms:created>
  <dcterms:modified xsi:type="dcterms:W3CDTF">2018-10-15T06:21:01Z</dcterms:modified>
</cp:coreProperties>
</file>