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5A4F40D6-F68F-4CDD-AD56-26843C70E13C}"/>
    <pc:docChg chg="modSld">
      <pc:chgData name="Lionel Tan Junzer" userId="04b849c6f1991e6b" providerId="LiveId" clId="{5A4F40D6-F68F-4CDD-AD56-26843C70E13C}" dt="2018-10-15T06:22:12.837" v="101" actId="20577"/>
      <pc:docMkLst>
        <pc:docMk/>
      </pc:docMkLst>
      <pc:sldChg chg="modSp">
        <pc:chgData name="Lionel Tan Junzer" userId="04b849c6f1991e6b" providerId="LiveId" clId="{5A4F40D6-F68F-4CDD-AD56-26843C70E13C}" dt="2018-10-15T06:22:12.837" v="101" actId="20577"/>
        <pc:sldMkLst>
          <pc:docMk/>
          <pc:sldMk cId="3338945851" sldId="256"/>
        </pc:sldMkLst>
        <pc:spChg chg="mod">
          <ac:chgData name="Lionel Tan Junzer" userId="04b849c6f1991e6b" providerId="LiveId" clId="{5A4F40D6-F68F-4CDD-AD56-26843C70E13C}" dt="2018-10-15T06:22:12.837" v="101" actId="20577"/>
          <ac:spMkLst>
            <pc:docMk/>
            <pc:sldMk cId="3338945851" sldId="256"/>
            <ac:spMk id="2" creationId="{032C4FEA-C10B-4133-9BF6-AF6F40CC1AD4}"/>
          </ac:spMkLst>
        </pc:spChg>
        <pc:graphicFrameChg chg="modGraphic">
          <ac:chgData name="Lionel Tan Junzer" userId="04b849c6f1991e6b" providerId="LiveId" clId="{5A4F40D6-F68F-4CDD-AD56-26843C70E13C}" dt="2018-10-15T06:21:27.584" v="25" actId="20577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5T06:21:20.684" v="12" actId="20577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5T06:21:37.294" v="38" actId="20577"/>
          <ac:graphicFrameMkLst>
            <pc:docMk/>
            <pc:sldMk cId="3338945851" sldId="256"/>
            <ac:graphicFrameMk id="20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5T06:21:45.885" v="51" actId="20577"/>
          <ac:graphicFrameMkLst>
            <pc:docMk/>
            <pc:sldMk cId="3338945851" sldId="256"/>
            <ac:graphicFrameMk id="21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5T06:21:51.225" v="64" actId="20577"/>
          <ac:graphicFrameMkLst>
            <pc:docMk/>
            <pc:sldMk cId="3338945851" sldId="256"/>
            <ac:graphicFrameMk id="22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5T06:21:57.425" v="77" actId="20577"/>
          <ac:graphicFrameMkLst>
            <pc:docMk/>
            <pc:sldMk cId="3338945851" sldId="256"/>
            <ac:graphicFrameMk id="2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wish book (before ‘add n</a:t>
            </a:r>
            <a:r>
              <a:rPr lang="en-SG"/>
              <a:t>/iPhone </a:t>
            </a:r>
            <a:r>
              <a:rPr lang="en-SG" dirty="0"/>
              <a:t>…’ was executed) will be restored to </a:t>
            </a:r>
            <a:r>
              <a:rPr lang="en-SG"/>
              <a:t>state wb1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2760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55605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2463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20925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87718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89312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36</cp:revision>
  <dcterms:created xsi:type="dcterms:W3CDTF">2017-07-27T00:35:51Z</dcterms:created>
  <dcterms:modified xsi:type="dcterms:W3CDTF">2018-10-15T06:22:13Z</dcterms:modified>
</cp:coreProperties>
</file>