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6A948A22-58B8-4638-A252-F5758BDFBB7E}"/>
    <pc:docChg chg="modSld">
      <pc:chgData name="Lionel Tan Junzer" userId="04b849c6f1991e6b" providerId="LiveId" clId="{6A948A22-58B8-4638-A252-F5758BDFBB7E}" dt="2018-10-15T06:22:45.303" v="42" actId="20577"/>
      <pc:docMkLst>
        <pc:docMk/>
      </pc:docMkLst>
      <pc:sldChg chg="modSp">
        <pc:chgData name="Lionel Tan Junzer" userId="04b849c6f1991e6b" providerId="LiveId" clId="{6A948A22-58B8-4638-A252-F5758BDFBB7E}" dt="2018-10-15T06:22:45.303" v="42" actId="20577"/>
        <pc:sldMkLst>
          <pc:docMk/>
          <pc:sldMk cId="3338945851" sldId="256"/>
        </pc:sldMkLst>
        <pc:graphicFrameChg chg="modGraphic">
          <ac:chgData name="Lionel Tan Junzer" userId="04b849c6f1991e6b" providerId="LiveId" clId="{6A948A22-58B8-4638-A252-F5758BDFBB7E}" dt="2018-10-15T06:22:42.451" v="40" actId="20577"/>
          <ac:graphicFrameMkLst>
            <pc:docMk/>
            <pc:sldMk cId="3338945851" sldId="256"/>
            <ac:graphicFrameMk id="12" creationId="{F545FAB8-F1CE-4886-9BDE-E772BCB0A9C4}"/>
          </ac:graphicFrameMkLst>
        </pc:graphicFrameChg>
        <pc:graphicFrameChg chg="modGraphic">
          <ac:chgData name="Lionel Tan Junzer" userId="04b849c6f1991e6b" providerId="LiveId" clId="{6A948A22-58B8-4638-A252-F5758BDFBB7E}" dt="2018-10-15T06:22:30.401" v="12" actId="20577"/>
          <ac:graphicFrameMkLst>
            <pc:docMk/>
            <pc:sldMk cId="3338945851" sldId="256"/>
            <ac:graphicFrameMk id="13" creationId="{F545FAB8-F1CE-4886-9BDE-E772BCB0A9C4}"/>
          </ac:graphicFrameMkLst>
        </pc:graphicFrameChg>
        <pc:graphicFrameChg chg="modGraphic">
          <ac:chgData name="Lionel Tan Junzer" userId="04b849c6f1991e6b" providerId="LiveId" clId="{6A948A22-58B8-4638-A252-F5758BDFBB7E}" dt="2018-10-15T06:22:45.303" v="42" actId="20577"/>
          <ac:graphicFrameMkLst>
            <pc:docMk/>
            <pc:sldMk cId="3338945851" sldId="256"/>
            <ac:graphicFrameMk id="1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71774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11121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90931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w</a:t>
                      </a:r>
                      <a:r>
                        <a:rPr lang="en-SG" u="sng"/>
                        <a:t>b0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25</cp:revision>
  <dcterms:created xsi:type="dcterms:W3CDTF">2017-07-27T00:35:51Z</dcterms:created>
  <dcterms:modified xsi:type="dcterms:W3CDTF">2018-10-15T06:22:56Z</dcterms:modified>
</cp:coreProperties>
</file>