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onel Tan Junzer" userId="04b849c6f1991e6b" providerId="LiveId" clId="{62E7F1BA-CC35-410D-AF8F-986DBC423C02}"/>
    <pc:docChg chg="modSld">
      <pc:chgData name="Lionel Tan Junzer" userId="04b849c6f1991e6b" providerId="LiveId" clId="{62E7F1BA-CC35-410D-AF8F-986DBC423C02}" dt="2018-10-15T06:25:17.286" v="82" actId="20577"/>
      <pc:docMkLst>
        <pc:docMk/>
      </pc:docMkLst>
      <pc:sldChg chg="modSp">
        <pc:chgData name="Lionel Tan Junzer" userId="04b849c6f1991e6b" providerId="LiveId" clId="{62E7F1BA-CC35-410D-AF8F-986DBC423C02}" dt="2018-10-15T06:25:17.286" v="82" actId="20577"/>
        <pc:sldMkLst>
          <pc:docMk/>
          <pc:sldMk cId="3338945851" sldId="256"/>
        </pc:sldMkLst>
        <pc:spChg chg="mod">
          <ac:chgData name="Lionel Tan Junzer" userId="04b849c6f1991e6b" providerId="LiveId" clId="{62E7F1BA-CC35-410D-AF8F-986DBC423C02}" dt="2018-10-15T06:24:42.570" v="13" actId="14100"/>
          <ac:spMkLst>
            <pc:docMk/>
            <pc:sldMk cId="3338945851" sldId="256"/>
            <ac:spMk id="50" creationId="{00000000-0000-0000-0000-000000000000}"/>
          </ac:spMkLst>
        </pc:spChg>
        <pc:graphicFrameChg chg="modGraphic">
          <ac:chgData name="Lionel Tan Junzer" userId="04b849c6f1991e6b" providerId="LiveId" clId="{62E7F1BA-CC35-410D-AF8F-986DBC423C02}" dt="2018-10-15T06:24:51.071" v="26" actId="20577"/>
          <ac:graphicFrameMkLst>
            <pc:docMk/>
            <pc:sldMk cId="3338945851" sldId="256"/>
            <ac:graphicFrameMk id="15" creationId="{F545FAB8-F1CE-4886-9BDE-E772BCB0A9C4}"/>
          </ac:graphicFrameMkLst>
        </pc:graphicFrameChg>
        <pc:graphicFrameChg chg="modGraphic">
          <ac:chgData name="Lionel Tan Junzer" userId="04b849c6f1991e6b" providerId="LiveId" clId="{62E7F1BA-CC35-410D-AF8F-986DBC423C02}" dt="2018-10-15T06:25:17.286" v="82" actId="20577"/>
          <ac:graphicFrameMkLst>
            <pc:docMk/>
            <pc:sldMk cId="3338945851" sldId="256"/>
            <ac:graphicFrameMk id="16" creationId="{F545FAB8-F1CE-4886-9BDE-E772BCB0A9C4}"/>
          </ac:graphicFrameMkLst>
        </pc:graphicFrameChg>
        <pc:graphicFrameChg chg="modGraphic">
          <ac:chgData name="Lionel Tan Junzer" userId="04b849c6f1991e6b" providerId="LiveId" clId="{62E7F1BA-CC35-410D-AF8F-986DBC423C02}" dt="2018-10-15T06:25:11.567" v="69" actId="20577"/>
          <ac:graphicFrameMkLst>
            <pc:docMk/>
            <pc:sldMk cId="3338945851" sldId="256"/>
            <ac:graphicFrameMk id="17" creationId="{F545FAB8-F1CE-4886-9BDE-E772BCB0A9C4}"/>
          </ac:graphicFrameMkLst>
        </pc:graphicFrameChg>
        <pc:graphicFrameChg chg="modGraphic">
          <ac:chgData name="Lionel Tan Junzer" userId="04b849c6f1991e6b" providerId="LiveId" clId="{62E7F1BA-CC35-410D-AF8F-986DBC423C02}" dt="2018-10-15T06:25:05.317" v="52" actId="20577"/>
          <ac:graphicFrameMkLst>
            <pc:docMk/>
            <pc:sldMk cId="3338945851" sldId="256"/>
            <ac:graphicFrameMk id="18" creationId="{F545FAB8-F1CE-4886-9BDE-E772BCB0A9C4}"/>
          </ac:graphicFrameMkLst>
        </pc:graphicFrameChg>
        <pc:graphicFrameChg chg="modGraphic">
          <ac:chgData name="Lionel Tan Junzer" userId="04b849c6f1991e6b" providerId="LiveId" clId="{62E7F1BA-CC35-410D-AF8F-986DBC423C02}" dt="2018-10-15T06:24:56.534" v="39" actId="20577"/>
          <ac:graphicFrameMkLst>
            <pc:docMk/>
            <pc:sldMk cId="3338945851" sldId="256"/>
            <ac:graphicFrameMk id="25" creationId="{F545FAB8-F1CE-4886-9BDE-E772BCB0A9C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29283" y="2264095"/>
            <a:ext cx="2185916" cy="1383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Add n/iPhone… 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36612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285156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wb0:Wish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894137" y="5123174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137140"/>
              </p:ext>
            </p:extLst>
          </p:nvPr>
        </p:nvGraphicFramePr>
        <p:xfrm>
          <a:off x="2491232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wb1:Wish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640018"/>
              </p:ext>
            </p:extLst>
          </p:nvPr>
        </p:nvGraphicFramePr>
        <p:xfrm>
          <a:off x="4509224" y="3926589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/>
                        <a:t>wb2:Wish</a:t>
                      </a:r>
                      <a:r>
                        <a:rPr lang="en-SG" sz="1800" u="sng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116572"/>
              </p:ext>
            </p:extLst>
          </p:nvPr>
        </p:nvGraphicFramePr>
        <p:xfrm>
          <a:off x="2491232" y="3908450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wb1:Wish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022593"/>
              </p:ext>
            </p:extLst>
          </p:nvPr>
        </p:nvGraphicFramePr>
        <p:xfrm>
          <a:off x="473240" y="3908450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wb0:Wish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6F144C-EC66-46E7-97DC-BB839A1578F5}"/>
              </a:ext>
            </a:extLst>
          </p:cNvPr>
          <p:cNvCxnSpPr>
            <a:cxnSpLocks/>
          </p:cNvCxnSpPr>
          <p:nvPr/>
        </p:nvCxnSpPr>
        <p:spPr>
          <a:xfrm flipV="1">
            <a:off x="338076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2AD13C-14D7-4ED9-AAC9-B4BBD707577B}"/>
              </a:ext>
            </a:extLst>
          </p:cNvPr>
          <p:cNvCxnSpPr>
            <a:cxnSpLocks/>
          </p:cNvCxnSpPr>
          <p:nvPr/>
        </p:nvCxnSpPr>
        <p:spPr>
          <a:xfrm flipV="1">
            <a:off x="5497637" y="443249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Lionel Tan Junzer</cp:lastModifiedBy>
  <cp:revision>31</cp:revision>
  <dcterms:created xsi:type="dcterms:W3CDTF">2017-07-27T00:35:51Z</dcterms:created>
  <dcterms:modified xsi:type="dcterms:W3CDTF">2018-10-15T06:25:22Z</dcterms:modified>
</cp:coreProperties>
</file>