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58" y="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E00091FF-EE8F-42D4-8FF9-BCFD8575F2AB}"/>
    <pc:docChg chg="modSld">
      <pc:chgData name="Lionel Tan Junzer" userId="04b849c6f1991e6b" providerId="LiveId" clId="{E00091FF-EE8F-42D4-8FF9-BCFD8575F2AB}" dt="2018-10-15T06:42:03.376" v="43" actId="20577"/>
      <pc:docMkLst>
        <pc:docMk/>
      </pc:docMkLst>
      <pc:sldChg chg="modSp">
        <pc:chgData name="Lionel Tan Junzer" userId="04b849c6f1991e6b" providerId="LiveId" clId="{E00091FF-EE8F-42D4-8FF9-BCFD8575F2AB}" dt="2018-10-15T06:42:03.376" v="43" actId="20577"/>
        <pc:sldMkLst>
          <pc:docMk/>
          <pc:sldMk cId="3945898909" sldId="267"/>
        </pc:sldMkLst>
        <pc:spChg chg="mod">
          <ac:chgData name="Lionel Tan Junzer" userId="04b849c6f1991e6b" providerId="LiveId" clId="{E00091FF-EE8F-42D4-8FF9-BCFD8575F2AB}" dt="2018-10-15T06:41:47.154" v="10" actId="20577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Lionel Tan Junzer" userId="04b849c6f1991e6b" providerId="LiveId" clId="{E00091FF-EE8F-42D4-8FF9-BCFD8575F2AB}" dt="2018-10-15T06:41:55.743" v="21" actId="20577"/>
          <ac:spMkLst>
            <pc:docMk/>
            <pc:sldMk cId="3945898909" sldId="267"/>
            <ac:spMk id="79" creationId="{00000000-0000-0000-0000-000000000000}"/>
          </ac:spMkLst>
        </pc:spChg>
        <pc:spChg chg="mod">
          <ac:chgData name="Lionel Tan Junzer" userId="04b849c6f1991e6b" providerId="LiveId" clId="{E00091FF-EE8F-42D4-8FF9-BCFD8575F2AB}" dt="2018-10-15T06:41:59.751" v="32" actId="20577"/>
          <ac:spMkLst>
            <pc:docMk/>
            <pc:sldMk cId="3945898909" sldId="267"/>
            <ac:spMk id="84" creationId="{00000000-0000-0000-0000-000000000000}"/>
          </ac:spMkLst>
        </pc:spChg>
        <pc:spChg chg="mod">
          <ac:chgData name="Lionel Tan Junzer" userId="04b849c6f1991e6b" providerId="LiveId" clId="{E00091FF-EE8F-42D4-8FF9-BCFD8575F2AB}" dt="2018-10-15T06:42:03.376" v="43" actId="20577"/>
          <ac:spMkLst>
            <pc:docMk/>
            <pc:sldMk cId="3945898909" sldId="267"/>
            <ac:spMk id="88" creationId="{B85C6184-7378-4E89-A338-72B1E5056F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:Wish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WishBook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VersionedWishBook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1207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ReadOnlyWishBook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Lionel Tan Junzer</cp:lastModifiedBy>
  <cp:revision>106</cp:revision>
  <dcterms:created xsi:type="dcterms:W3CDTF">2016-07-22T14:33:02Z</dcterms:created>
  <dcterms:modified xsi:type="dcterms:W3CDTF">2018-10-15T06:42:08Z</dcterms:modified>
</cp:coreProperties>
</file>