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90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onel Tan Junzer" userId="04b849c6f1991e6b" providerId="LiveId" clId="{F0915005-7E82-4659-95A7-5F2AB07A5A72}"/>
    <pc:docChg chg="modSld">
      <pc:chgData name="Lionel Tan Junzer" userId="04b849c6f1991e6b" providerId="LiveId" clId="{F0915005-7E82-4659-95A7-5F2AB07A5A72}" dt="2018-10-15T06:42:27.368" v="18" actId="20577"/>
      <pc:docMkLst>
        <pc:docMk/>
      </pc:docMkLst>
      <pc:sldChg chg="modSp">
        <pc:chgData name="Lionel Tan Junzer" userId="04b849c6f1991e6b" providerId="LiveId" clId="{F0915005-7E82-4659-95A7-5F2AB07A5A72}" dt="2018-10-15T06:42:27.368" v="18" actId="20577"/>
        <pc:sldMkLst>
          <pc:docMk/>
          <pc:sldMk cId="394243577" sldId="256"/>
        </pc:sldMkLst>
        <pc:graphicFrameChg chg="modGraphic">
          <ac:chgData name="Lionel Tan Junzer" userId="04b849c6f1991e6b" providerId="LiveId" clId="{F0915005-7E82-4659-95A7-5F2AB07A5A72}" dt="2018-10-15T06:42:27.368" v="18" actId="20577"/>
          <ac:graphicFrameMkLst>
            <pc:docMk/>
            <pc:sldMk cId="394243577" sldId="256"/>
            <ac:graphicFrameMk id="5" creationId="{F545FAB8-F1CE-4886-9BDE-E772BCB0A9C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8DF3-7CFE-4C7E-A62E-FD00A81FB0C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64757" y="405408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835186"/>
              </p:ext>
            </p:extLst>
          </p:nvPr>
        </p:nvGraphicFramePr>
        <p:xfrm>
          <a:off x="637997" y="276944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wb0:</a:t>
                      </a:r>
                      <a:r>
                        <a:rPr lang="en-SG" sz="1800" u="sng" dirty="0"/>
                        <a:t>WishBook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9554" y="266929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F1196F-B136-4E44-A8A5-68CAEED3CD2E}"/>
              </a:ext>
            </a:extLst>
          </p:cNvPr>
          <p:cNvCxnSpPr>
            <a:cxnSpLocks/>
          </p:cNvCxnSpPr>
          <p:nvPr/>
        </p:nvCxnSpPr>
        <p:spPr>
          <a:xfrm flipV="1">
            <a:off x="1577130" y="334720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junan</dc:creator>
  <cp:lastModifiedBy>Lionel Tan Junzer</cp:lastModifiedBy>
  <cp:revision>2</cp:revision>
  <dcterms:created xsi:type="dcterms:W3CDTF">2018-06-30T16:04:01Z</dcterms:created>
  <dcterms:modified xsi:type="dcterms:W3CDTF">2018-10-15T06:42:30Z</dcterms:modified>
</cp:coreProperties>
</file>