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2E7F1BA-CC35-410D-AF8F-986DBC423C02}"/>
    <pc:docChg chg="modSld">
      <pc:chgData name="Lionel Tan Junzer" userId="04b849c6f1991e6b" providerId="LiveId" clId="{62E7F1BA-CC35-410D-AF8F-986DBC423C02}" dt="2018-10-17T02:12:22.627" v="87" actId="122"/>
      <pc:docMkLst>
        <pc:docMk/>
      </pc:docMkLst>
      <pc:sldChg chg="modSp">
        <pc:chgData name="Lionel Tan Junzer" userId="04b849c6f1991e6b" providerId="LiveId" clId="{62E7F1BA-CC35-410D-AF8F-986DBC423C02}" dt="2018-10-17T02:12:22.627" v="87" actId="122"/>
        <pc:sldMkLst>
          <pc:docMk/>
          <pc:sldMk cId="3338945851" sldId="256"/>
        </pc:sldMkLst>
        <pc:spChg chg="mod">
          <ac:chgData name="Lionel Tan Junzer" userId="04b849c6f1991e6b" providerId="LiveId" clId="{62E7F1BA-CC35-410D-AF8F-986DBC423C02}" dt="2018-10-15T06:24:42.570" v="13" actId="14100"/>
          <ac:spMkLst>
            <pc:docMk/>
            <pc:sldMk cId="3338945851" sldId="256"/>
            <ac:spMk id="50" creationId="{00000000-0000-0000-0000-000000000000}"/>
          </ac:spMkLst>
        </pc:spChg>
        <pc:graphicFrameChg chg="modGraphic">
          <ac:chgData name="Lionel Tan Junzer" userId="04b849c6f1991e6b" providerId="LiveId" clId="{62E7F1BA-CC35-410D-AF8F-986DBC423C02}" dt="2018-10-17T02:12:17.095" v="84" actId="122"/>
          <ac:graphicFrameMkLst>
            <pc:docMk/>
            <pc:sldMk cId="3338945851" sldId="256"/>
            <ac:graphicFrameMk id="15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22.627" v="87" actId="122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20.731" v="86" actId="122"/>
          <ac:graphicFrameMkLst>
            <pc:docMk/>
            <pc:sldMk cId="3338945851" sldId="256"/>
            <ac:graphicFrameMk id="17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18.996" v="85" actId="122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15.567" v="83" actId="122"/>
          <ac:graphicFrameMkLst>
            <pc:docMk/>
            <pc:sldMk cId="3338945851" sldId="256"/>
            <ac:graphicFrameMk id="2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3" y="2264095"/>
            <a:ext cx="2185916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n/iPhone…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727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6439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2865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/>
                        <a:t>wb2:Wish</a:t>
                      </a:r>
                      <a:r>
                        <a:rPr lang="en-SG" sz="1800" u="sng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42850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76926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31</cp:revision>
  <dcterms:created xsi:type="dcterms:W3CDTF">2017-07-27T00:35:51Z</dcterms:created>
  <dcterms:modified xsi:type="dcterms:W3CDTF">2018-10-17T02:12:23Z</dcterms:modified>
</cp:coreProperties>
</file>