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62A81B49-3675-4864-AA05-BB3E7434FF28}"/>
    <pc:docChg chg="modSld">
      <pc:chgData name="Lionel Tan Junzer" userId="04b849c6f1991e6b" providerId="LiveId" clId="{62A81B49-3675-4864-AA05-BB3E7434FF28}" dt="2018-10-17T02:12:47.691" v="85" actId="122"/>
      <pc:docMkLst>
        <pc:docMk/>
      </pc:docMkLst>
      <pc:sldChg chg="modSp">
        <pc:chgData name="Lionel Tan Junzer" userId="04b849c6f1991e6b" providerId="LiveId" clId="{62A81B49-3675-4864-AA05-BB3E7434FF28}" dt="2018-10-17T02:12:47.691" v="85" actId="122"/>
        <pc:sldMkLst>
          <pc:docMk/>
          <pc:sldMk cId="3338945851" sldId="256"/>
        </pc:sldMkLst>
        <pc:spChg chg="mod">
          <ac:chgData name="Lionel Tan Junzer" userId="04b849c6f1991e6b" providerId="LiveId" clId="{62A81B49-3675-4864-AA05-BB3E7434FF28}" dt="2018-10-15T06:41:24.601" v="79" actId="20577"/>
          <ac:spMkLst>
            <pc:docMk/>
            <pc:sldMk cId="3338945851" sldId="256"/>
            <ac:spMk id="15" creationId="{032C4FEA-C10B-4133-9BF6-AF6F40CC1AD4}"/>
          </ac:spMkLst>
        </pc:spChg>
        <pc:graphicFrameChg chg="modGraphic">
          <ac:chgData name="Lionel Tan Junzer" userId="04b849c6f1991e6b" providerId="LiveId" clId="{62A81B49-3675-4864-AA05-BB3E7434FF28}" dt="2018-10-17T02:12:36.788" v="80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38.754" v="81" actId="122"/>
          <ac:graphicFrameMkLst>
            <pc:docMk/>
            <pc:sldMk cId="3338945851" sldId="256"/>
            <ac:graphicFrameMk id="29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0.889" v="82" actId="122"/>
          <ac:graphicFrameMkLst>
            <pc:docMk/>
            <pc:sldMk cId="3338945851" sldId="256"/>
            <ac:graphicFrameMk id="30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7.691" v="85" actId="122"/>
          <ac:graphicFrameMkLst>
            <pc:docMk/>
            <pc:sldMk cId="3338945851" sldId="256"/>
            <ac:graphicFrameMk id="31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5.710" v="84" actId="122"/>
          <ac:graphicFrameMkLst>
            <pc:docMk/>
            <pc:sldMk cId="3338945851" sldId="256"/>
            <ac:graphicFrameMk id="32" creationId="{F545FAB8-F1CE-4886-9BDE-E772BCB0A9C4}"/>
          </ac:graphicFrameMkLst>
        </pc:graphicFrameChg>
        <pc:graphicFrameChg chg="modGraphic">
          <ac:chgData name="Lionel Tan Junzer" userId="04b849c6f1991e6b" providerId="LiveId" clId="{62A81B49-3675-4864-AA05-BB3E7434FF28}" dt="2018-10-17T02:12:43.224" v="83" actId="122"/>
          <ac:graphicFrameMkLst>
            <pc:docMk/>
            <pc:sldMk cId="3338945851" sldId="256"/>
            <ac:graphicFrameMk id="3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wb2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7213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34251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64557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4486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19926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66089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wb3: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35</cp:revision>
  <dcterms:created xsi:type="dcterms:W3CDTF">2017-07-27T00:35:51Z</dcterms:created>
  <dcterms:modified xsi:type="dcterms:W3CDTF">2018-10-17T02:12:49Z</dcterms:modified>
</cp:coreProperties>
</file>