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0989"/>
    <p:restoredTop sz="26667" autoAdjust="0"/>
  </p:normalViewPr>
  <p:slideViewPr>
    <p:cSldViewPr showGuides="1">
      <p:cViewPr varScale="1">
        <p:scale>
          <a:sx n="18" d="100"/>
          <a:sy n="18" d="100"/>
        </p:scale>
        <p:origin x="1608" y="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-256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min Leong" userId="075411cc4697ef0d" providerId="LiveId" clId="{B47E0FA8-705D-450E-B7A5-9E4D249F3A5D}"/>
    <pc:docChg chg="custSel modSld">
      <pc:chgData name="Shengmin Leong" userId="075411cc4697ef0d" providerId="LiveId" clId="{B47E0FA8-705D-450E-B7A5-9E4D249F3A5D}" dt="2018-10-14T07:44:00.420" v="18" actId="20577"/>
      <pc:docMkLst>
        <pc:docMk/>
      </pc:docMkLst>
      <pc:sldChg chg="addSp delSp modSp modNotesTx">
        <pc:chgData name="Shengmin Leong" userId="075411cc4697ef0d" providerId="LiveId" clId="{B47E0FA8-705D-450E-B7A5-9E4D249F3A5D}" dt="2018-10-14T07:44:00.420" v="18" actId="20577"/>
        <pc:sldMkLst>
          <pc:docMk/>
          <pc:sldMk cId="2396968029" sldId="263"/>
        </pc:sldMkLst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2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9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42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46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48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49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50" creationId="{B3FA9D57-880F-49C4-AD0B-A64E30D6F403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51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52" creationId="{ABDCDBD2-131A-4B66-A2F2-43BBEE82C773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54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55" creationId="{B9F96195-942D-4692-91B7-CF34229E7461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61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62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63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65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66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67" creationId="{36D68104-33BB-4C8F-B764-F3F0B25E592B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68" creationId="{18A2ABF0-4DA8-43EE-BACE-A737C4E4CFEC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69" creationId="{8CF9406A-39C7-4163-8880-BB65541FC08E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70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71" creationId="{233007D4-EEA2-4CA6-ACFE-1517B654224E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76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78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80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83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85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91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92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93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94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114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118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119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120" creationId="{00000000-0000-0000-0000-000000000000}"/>
          </ac:spMkLst>
        </pc:spChg>
        <pc:spChg chg="del">
          <ac:chgData name="Shengmin Leong" userId="075411cc4697ef0d" providerId="LiveId" clId="{B47E0FA8-705D-450E-B7A5-9E4D249F3A5D}" dt="2018-10-14T07:28:33.185" v="0" actId="478"/>
          <ac:spMkLst>
            <pc:docMk/>
            <pc:sldMk cId="2396968029" sldId="263"/>
            <ac:spMk id="122" creationId="{00000000-0000-0000-0000-000000000000}"/>
          </ac:spMkLst>
        </pc:spChg>
        <pc:graphicFrameChg chg="add del mod">
          <ac:chgData name="Shengmin Leong" userId="075411cc4697ef0d" providerId="LiveId" clId="{B47E0FA8-705D-450E-B7A5-9E4D249F3A5D}" dt="2018-10-14T07:41:47.160" v="6" actId="478"/>
          <ac:graphicFrameMkLst>
            <pc:docMk/>
            <pc:sldMk cId="2396968029" sldId="263"/>
            <ac:graphicFrameMk id="3" creationId="{C7D4C197-984F-4891-9CFB-0F09063E9078}"/>
          </ac:graphicFrameMkLst>
        </pc:graphicFrameChg>
        <pc:graphicFrameChg chg="add del">
          <ac:chgData name="Shengmin Leong" userId="075411cc4697ef0d" providerId="LiveId" clId="{B47E0FA8-705D-450E-B7A5-9E4D249F3A5D}" dt="2018-10-14T07:41:45.695" v="5" actId="478"/>
          <ac:graphicFrameMkLst>
            <pc:docMk/>
            <pc:sldMk cId="2396968029" sldId="263"/>
            <ac:graphicFrameMk id="4" creationId="{EF446414-F693-4EFA-BB3C-4D5F395969D5}"/>
          </ac:graphicFrameMkLst>
        </pc:graphicFrameChg>
        <pc:graphicFrameChg chg="add del mod">
          <ac:chgData name="Shengmin Leong" userId="075411cc4697ef0d" providerId="LiveId" clId="{B47E0FA8-705D-450E-B7A5-9E4D249F3A5D}" dt="2018-10-14T07:42:12.175" v="12" actId="478"/>
          <ac:graphicFrameMkLst>
            <pc:docMk/>
            <pc:sldMk cId="2396968029" sldId="263"/>
            <ac:graphicFrameMk id="7" creationId="{CBCC49C7-5877-41C1-AE37-B1D8F5396315}"/>
          </ac:graphicFrameMkLst>
        </pc:graphicFrameChg>
        <pc:picChg chg="add del mod">
          <ac:chgData name="Shengmin Leong" userId="075411cc4697ef0d" providerId="LiveId" clId="{B47E0FA8-705D-450E-B7A5-9E4D249F3A5D}" dt="2018-10-14T07:41:57.869" v="8" actId="478"/>
          <ac:picMkLst>
            <pc:docMk/>
            <pc:sldMk cId="2396968029" sldId="263"/>
            <ac:picMk id="6" creationId="{1F04E6A5-4F3D-4D7D-8427-3739ECFDB235}"/>
          </ac:picMkLst>
        </pc:picChg>
        <pc:picChg chg="add mod">
          <ac:chgData name="Shengmin Leong" userId="075411cc4697ef0d" providerId="LiveId" clId="{B47E0FA8-705D-450E-B7A5-9E4D249F3A5D}" dt="2018-10-14T07:42:59.888" v="16" actId="1076"/>
          <ac:picMkLst>
            <pc:docMk/>
            <pc:sldMk cId="2396968029" sldId="263"/>
            <ac:picMk id="10" creationId="{B254752A-BE3D-4520-A588-D36130F38AEE}"/>
          </ac:picMkLst>
        </pc:picChg>
        <pc:cxnChg chg="del mod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21" creationId="{00000000-0000-0000-0000-000000000000}"/>
          </ac:cxnSpMkLst>
        </pc:cxnChg>
        <pc:cxnChg chg="del mod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30" creationId="{00000000-0000-0000-0000-000000000000}"/>
          </ac:cxnSpMkLst>
        </pc:cxnChg>
        <pc:cxnChg chg="del mod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47" creationId="{00000000-0000-0000-0000-000000000000}"/>
          </ac:cxnSpMkLst>
        </pc:cxnChg>
        <pc:cxnChg chg="del mod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53" creationId="{B97967F8-618A-448B-81FD-CDFD4AF0EC64}"/>
          </ac:cxnSpMkLst>
        </pc:cxnChg>
        <pc:cxnChg chg="del mod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58" creationId="{00000000-0000-0000-0000-000000000000}"/>
          </ac:cxnSpMkLst>
        </pc:cxnChg>
        <pc:cxnChg chg="del mod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59" creationId="{E2D6A56C-A223-4236-A1F0-7EFEBA2FC940}"/>
          </ac:cxnSpMkLst>
        </pc:cxnChg>
        <pc:cxnChg chg="del mod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64" creationId="{00000000-0000-0000-0000-000000000000}"/>
          </ac:cxnSpMkLst>
        </pc:cxnChg>
        <pc:cxnChg chg="del mod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72" creationId="{D5DFB8C5-B0B0-46C1-967B-4449112ABD6F}"/>
          </ac:cxnSpMkLst>
        </pc:cxnChg>
        <pc:cxnChg chg="del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75" creationId="{00000000-0000-0000-0000-000000000000}"/>
          </ac:cxnSpMkLst>
        </pc:cxnChg>
        <pc:cxnChg chg="del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79" creationId="{00000000-0000-0000-0000-000000000000}"/>
          </ac:cxnSpMkLst>
        </pc:cxnChg>
        <pc:cxnChg chg="del mod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81" creationId="{00000000-0000-0000-0000-000000000000}"/>
          </ac:cxnSpMkLst>
        </pc:cxnChg>
        <pc:cxnChg chg="del mod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84" creationId="{00000000-0000-0000-0000-000000000000}"/>
          </ac:cxnSpMkLst>
        </pc:cxnChg>
        <pc:cxnChg chg="del mod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86" creationId="{00000000-0000-0000-0000-000000000000}"/>
          </ac:cxnSpMkLst>
        </pc:cxnChg>
        <pc:cxnChg chg="del mod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90" creationId="{00000000-0000-0000-0000-000000000000}"/>
          </ac:cxnSpMkLst>
        </pc:cxnChg>
        <pc:cxnChg chg="del mod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95" creationId="{00000000-0000-0000-0000-000000000000}"/>
          </ac:cxnSpMkLst>
        </pc:cxnChg>
        <pc:cxnChg chg="del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107" creationId="{00000000-0000-0000-0000-000000000000}"/>
          </ac:cxnSpMkLst>
        </pc:cxnChg>
        <pc:cxnChg chg="del mod">
          <ac:chgData name="Shengmin Leong" userId="075411cc4697ef0d" providerId="LiveId" clId="{B47E0FA8-705D-450E-B7A5-9E4D249F3A5D}" dt="2018-10-14T07:28:33.185" v="0" actId="478"/>
          <ac:cxnSpMkLst>
            <pc:docMk/>
            <pc:sldMk cId="2396968029" sldId="263"/>
            <ac:cxnSpMk id="124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raw.io/?lightbox=1&amp;highlight=0000ff&amp;edit=_blank&amp;layers=1&amp;nav=1&amp;title=ModelComponentClassDiagram.xml#R7V1bk5s2FP41fulMdgAhgR%2FXzqZ9SNtMN2nSR2y0NglGW2Bv%2FfUVRgJ0wYttCXs9yUNmOYjb%2Bc79SPIEzDfPv%2BbR%2Ffp3EuN04jnx8wS8n3heECL6f0V4qQk%2BgjVhlSdxTXJbwm3yH2ZEh1EfkhgXwsCSkLRM7kXikmQZXpYCLcpz8iQOuyOp%2BNT7aIUVwu0ySlXq1yQu1zU1hE5L%2Fw0nqzV%2FsuuwM4to%2BWOVk4eMPW%2Figbvtv%2Fr0JuL3YuOLdRSTpw4J3EzAPCekrP%2FaPM9xWrGWs62%2B7kPP2ea9c5yVQy4A9QWPUfqA%2BRtv36t84bzYfg2uxrsTMHtaJyW%2BvY%2BW1dknCj6lrctNyk7fJWk6JynJt9eCeTi7mdNnz4oyJz8wP5ORjF4%2BI%2FQ2SVmJSOjQQ%2FXd2ec84rzEzx0S%2B5ZfMdngMn%2BhQ%2FhZzlcmdwCx46cWRRQy2rqDIACMGDHJWTX3brlH%2F2AM1DPT1zATpfQJswX9Y1Vuv7Em3BH6jZX8clahfx9IPQD4N44znXdJ9bVMy%2Bob0Hep7yHel5I7z5KQpEwsRbi0sHQxZKQoTVYZPVxSaDClzypIEqov1%2BzEJonj6jFa%2BWglyLGDui%2BhHqio%2BxrQPQOYByrmc29yPUsqRt1VbKCHswafRS4jFiePMqlB8C8cxX9m6cvXpFjPCPmhR7mhCbeSsO%2FX0fez984NsITEVEXCBTr9MwAFcFUsZDbgmNp5dkjyck1WJIvSm5YqCWuHbXFUrBszWJRRXl5XnoYSFilZ%2FuDED0n1gtuLcRbzIUyPKKVz%2Fjsuyxfm%2FKKHklTK0bzTR0Lu2cMoHvnLt%2BqiK8gP%2F2H36AWtIA%2F5kn11yFxolK8wH8VoFUN2IpvjNCqTR9Ex6mDaXkq%2FN3rpDLgnVBGKzp0%2FVYRWYBpV5YEChKK%2FksdP4a7x9I%2F6DVqBaT5lkAyFvSa8o1wadTy96gH3ddWbWtK86QDFa3WBq4ugUKJm0COmF64naiF%2BTspvfBT9%2Bx9RLb51VaY9d6iWBAOVpGveeMixn%2BIokt6AxSXdheIt6ldnV%2B1SGUevYs2N6g9WbnSA9nAR7AjClwLvkgVyjzMVb0EyOuD3wngKgEKJraFzGD6yz1RuZBAfaNVDDvVnsuKrwtAxBYNU1%2BVJYtfD%2BWfh4VwEBHghdHeKgyfZcWn80R7O1URJ%2B0Wsi76EpD%2Fz6HeBMw%2BhDx%2B2UlVSFEiVTLybGksHRd77KFR8oi4b9GG%2FEAz1ia4mGzyQz38uCpw%2FRosUf0yK8kiGNzFHh%2BGm2I0k0dVk302lxDi%2FNZnYKNE%2FC%2B3l4H94cK8ERq0B3On0BAOINAZwqHMcbACHYqGthIyBRZxEG5LFn9dJtjsf07qawZDxGPTKp1LXxqH83CecJ5RnVaFkDxemQ3BqxYWpPkeOZabhoFim3xceEaQEdtP4IbprSlD2At42yAhKIAcSyD1x5r4BT2PNmwBGKkG%2F8l77juffYSxAQhr5U2oA29jn9yiLVjg%2Fug7QHwSJBdpJlcxV%2F8z4a0%2FODBG8gorH1hUNoIGigbbWMoaTYCq9Q%2BlFN2JT93WVOeP2oAcRsvhe9c48J40WOO0i0FRUQefJDL7TufAh2aJ1dIA3Ejr0kAHUU3O7HDfZ1relyh3NoZRqAT17WHylAZObtlMXweWiNthdBPelEsG%2B48HUrMec%2BiYlr42uYQCFKq8T7miGHJSkmcwIDpPK6dlKpe9JUhkGu6VMHg92x3G%2BnHSI44%2BP49T44m%2BcFzS6wnHbwdm%2FbmIg8AJA6WJpAq9mMoPQszZQKuHZnWF9VToyx6ijWgsx7t4t6Zkq6EDu5Fgr8E%2FVBozB6QiN%2Buwo%2FJ5RR1Q2SCDUlCN1OgYM6BgcMTwbp%2Bo1SKd4eNz1Z77xKtbgGSGeAsKXLPn3AVf2v66ln0Yy5d4u1Fh%2FXaHciPXX1TfGyLvPwuhrAy54KgF1HTuhs%2BCKA2F2hCZsPr%2BSqAYk4%2FOVBmOkzm4R4sjPeZQV0XJbtjuTcDLUmBNkyZy4vM1kO5rsqxJsxfvsRJjblPMQYdeoiecYuf0YuVeuYGbeOVe95Zs3gV0ATgee3Vk7o%2FpoITo4GAz3TOb2%2BNL8EvRayWP3%2BOMLcaqknImHQt6V1BWcerqShwNteSlz03Gut5yck80myuIqi8CZ0AM8alaOCWZDkdXI1%2BS9UMNo30RXb8hc4Lfb1euE0Z4SRw%2ByZ816tlO0%2FFS41DLFlwLnn3J8t4f0Nv1rq%2B1qOcyFrq5qGliKc4HdtFmQ5WUaFUWynOzsf%2FaJ8z4zcY%2BeMw98jTTbWVoyoA3WuBTDU1p8JD8J7Pbz8nhktuEG7E6dOEE%2FvrcFfIwggqHLN%2BxGiUiu%2F78iPa%2BMP1561FCorop%2BjlbnVBT1NGGLraIo1DRObGnU4EjFcqk%2BUDXGfKn%2BMI2Rp%2FhBwX7uO%2F54jVHnllNdOURPqjXbXIacXpiGKw2SS3%2BeLq2COq0xEOyjs2hyjT4vjGtJV3OQ8WbyYBAG7OHwEwTbINhd8fAThCEgBCOCcA516vPiPm86jdZj0KQKb0lPgpO1g%2FjuTD%2BRGojUySawsCmXP5EyvpSxJ5EIQzGcRsMWwik3CvgSyKYlb2exVeDqVzj3vpc8PjSbKYVWppa%2BXYF91bQYL1EN3qxMbdRUvUIFvnGKP0oeC9WV%2BtayWLVrehs94vh6Q%2BXyVNWwgF8ir9bstjqmdhgSjjCjx3ttyx5Dzb19uiGDtBhq1hGdboYrVDsBf0QbdcudkYTWl4QWqCVcW1rsq%2F25XxQ2qDsg5rhI%2Fqu21mAixRwuHQ1nE%2FieUiqJKdjmRJN2K8QU31W3kjdCLCtpmhXVHofZ6vNWtN75hmykvJsJUCt92iUjJrirVkBVI%2FGmuav07FzV4FrjrqrFl85dNJ7sQu%2FyLYMcLKh21xp31aLbhcmuJ%2B9RyXcoGYO7amx6YdwFrjSrBziaDpYt%2FiK173uziZJU4fGJAigIFFZYS4Mu30zyT%2BTc9cdT5EDlLpWjEuc4TnVzLk7HaBsb8SF5U0MHKZzXTtwzwXm1P3phJhTJVkOz0NWaXKsO6tKshi%2BlXZrFmta4q6Zdn%2FJkeS75PXTcEWebBGqW9BfeRPmpdnFQuOGhMbmh1m%2B%2F5OcSt%2FA93MZgRLNm5HINPABSW8obL3BxnYsvrPnSPniQm91R2Kua%2BKekWN%2FSIAxrZ%2BNeVmQIQslygGDgHoRGuO%2BqwaFzdXVh8o2Q1FzTxIe6H2Uxw2HVa1MOX5iB7v2xBvO%2FQEQP258Hqzv07U%2BwgZv%2FAQ%3D%3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1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254752A-BE3D-4520-A588-D36130F38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7720055" cy="34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533BE7-B6A3-41EE-97CE-56B239A70786}">
  <we:reference id="wa104381637" version="1.0.0.0" store="en-US" storeType="OMEX"/>
  <we:alternateReferences>
    <we:reference id="wa104381637" version="1.0.0.0" store="WA10438163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250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Leong Shengmin</cp:lastModifiedBy>
  <cp:revision>84</cp:revision>
  <dcterms:created xsi:type="dcterms:W3CDTF">2016-07-22T14:33:02Z</dcterms:created>
  <dcterms:modified xsi:type="dcterms:W3CDTF">2018-10-14T07:44:25Z</dcterms:modified>
</cp:coreProperties>
</file>