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4971F799-564D-478C-AAE3-CE710001CC4A}"/>
    <pc:docChg chg="modSld">
      <pc:chgData name="Shengmin Leong" userId="075411cc4697ef0d" providerId="LiveId" clId="{4971F799-564D-478C-AAE3-CE710001CC4A}" dt="2018-10-14T08:08:20.195" v="21" actId="20577"/>
      <pc:docMkLst>
        <pc:docMk/>
      </pc:docMkLst>
      <pc:sldChg chg="modSp">
        <pc:chgData name="Shengmin Leong" userId="075411cc4697ef0d" providerId="LiveId" clId="{4971F799-564D-478C-AAE3-CE710001CC4A}" dt="2018-10-14T08:08:20.195" v="21" actId="20577"/>
        <pc:sldMkLst>
          <pc:docMk/>
          <pc:sldMk cId="3338945851" sldId="256"/>
        </pc:sldMkLst>
        <pc:graphicFrameChg chg="mod modGraphic">
          <ac:chgData name="Shengmin Leong" userId="075411cc4697ef0d" providerId="LiveId" clId="{4971F799-564D-478C-AAE3-CE710001CC4A}" dt="2018-10-14T08:08:10.604" v="13" actId="20577"/>
          <ac:graphicFrameMkLst>
            <pc:docMk/>
            <pc:sldMk cId="3338945851" sldId="256"/>
            <ac:graphicFrameMk id="15" creationId="{F545FAB8-F1CE-4886-9BDE-E772BCB0A9C4}"/>
          </ac:graphicFrameMkLst>
        </pc:graphicFrameChg>
        <pc:graphicFrameChg chg="mod modGraphic">
          <ac:chgData name="Shengmin Leong" userId="075411cc4697ef0d" providerId="LiveId" clId="{4971F799-564D-478C-AAE3-CE710001CC4A}" dt="2018-10-14T08:08:20.195" v="21" actId="20577"/>
          <ac:graphicFrameMkLst>
            <pc:docMk/>
            <pc:sldMk cId="3338945851" sldId="256"/>
            <ac:graphicFrameMk id="16" creationId="{F545FAB8-F1CE-4886-9BDE-E772BCB0A9C4}"/>
          </ac:graphicFrameMkLst>
        </pc:graphicFrameChg>
        <pc:graphicFrameChg chg="modGraphic">
          <ac:chgData name="Shengmin Leong" userId="075411cc4697ef0d" providerId="LiveId" clId="{4971F799-564D-478C-AAE3-CE710001CC4A}" dt="2018-10-14T08:08:16.949" v="19" actId="20577"/>
          <ac:graphicFrameMkLst>
            <pc:docMk/>
            <pc:sldMk cId="3338945851" sldId="256"/>
            <ac:graphicFrameMk id="17" creationId="{F545FAB8-F1CE-4886-9BDE-E772BCB0A9C4}"/>
          </ac:graphicFrameMkLst>
        </pc:graphicFrameChg>
        <pc:graphicFrameChg chg="mod modGraphic">
          <ac:chgData name="Shengmin Leong" userId="075411cc4697ef0d" providerId="LiveId" clId="{4971F799-564D-478C-AAE3-CE710001CC4A}" dt="2018-10-14T08:08:14.632" v="17" actId="20577"/>
          <ac:graphicFrameMkLst>
            <pc:docMk/>
            <pc:sldMk cId="3338945851" sldId="256"/>
            <ac:graphicFrameMk id="18" creationId="{F545FAB8-F1CE-4886-9BDE-E772BCB0A9C4}"/>
          </ac:graphicFrameMkLst>
        </pc:graphicFrameChg>
        <pc:graphicFrameChg chg="mod modGraphic">
          <ac:chgData name="Shengmin Leong" userId="075411cc4697ef0d" providerId="LiveId" clId="{4971F799-564D-478C-AAE3-CE710001CC4A}" dt="2018-10-14T08:08:12.728" v="15" actId="20577"/>
          <ac:graphicFrameMkLst>
            <pc:docMk/>
            <pc:sldMk cId="3338945851" sldId="256"/>
            <ac:graphicFrameMk id="25" creationId="{F545FAB8-F1CE-4886-9BDE-E772BCB0A9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12876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wb0:Wish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88489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wb1:Wish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94842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</a:t>
                      </a:r>
                      <a:r>
                        <a:rPr lang="en-SG" u="sng"/>
                        <a:t>b2</a:t>
                      </a:r>
                      <a:r>
                        <a:rPr lang="en-SG" u="sng" dirty="0"/>
                        <a:t>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97072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wb1:Wish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01381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wb0:Wish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Leong Shengmin</cp:lastModifiedBy>
  <cp:revision>31</cp:revision>
  <dcterms:created xsi:type="dcterms:W3CDTF">2017-07-27T00:35:51Z</dcterms:created>
  <dcterms:modified xsi:type="dcterms:W3CDTF">2018-10-14T08:08:20Z</dcterms:modified>
</cp:coreProperties>
</file>