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1320" y="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ngmin Leong" userId="075411cc4697ef0d" providerId="LiveId" clId="{D90C1B27-0260-4FC4-8019-5E27427485AA}"/>
    <pc:docChg chg="undo custSel modSld">
      <pc:chgData name="Shengmin Leong" userId="075411cc4697ef0d" providerId="LiveId" clId="{D90C1B27-0260-4FC4-8019-5E27427485AA}" dt="2018-10-14T08:20:02.026" v="146" actId="1076"/>
      <pc:docMkLst>
        <pc:docMk/>
      </pc:docMkLst>
      <pc:sldChg chg="addSp delSp modSp">
        <pc:chgData name="Shengmin Leong" userId="075411cc4697ef0d" providerId="LiveId" clId="{D90C1B27-0260-4FC4-8019-5E27427485AA}" dt="2018-10-14T08:20:02.026" v="146" actId="1076"/>
        <pc:sldMkLst>
          <pc:docMk/>
          <pc:sldMk cId="3945898909" sldId="267"/>
        </pc:sldMkLst>
        <pc:spChg chg="mod">
          <ac:chgData name="Shengmin Leong" userId="075411cc4697ef0d" providerId="LiveId" clId="{D90C1B27-0260-4FC4-8019-5E27427485AA}" dt="2018-10-14T08:18:03.457" v="106" actId="1076"/>
          <ac:spMkLst>
            <pc:docMk/>
            <pc:sldMk cId="3945898909" sldId="267"/>
            <ac:spMk id="41" creationId="{00000000-0000-0000-0000-000000000000}"/>
          </ac:spMkLst>
        </pc:spChg>
        <pc:spChg chg="add del mod">
          <ac:chgData name="Shengmin Leong" userId="075411cc4697ef0d" providerId="LiveId" clId="{D90C1B27-0260-4FC4-8019-5E27427485AA}" dt="2018-10-14T08:14:42.734" v="66" actId="1076"/>
          <ac:spMkLst>
            <pc:docMk/>
            <pc:sldMk cId="3945898909" sldId="267"/>
            <ac:spMk id="47" creationId="{B9C27FBA-8B35-400C-814C-FAAC821AC745}"/>
          </ac:spMkLst>
        </pc:spChg>
        <pc:spChg chg="mod">
          <ac:chgData name="Shengmin Leong" userId="075411cc4697ef0d" providerId="LiveId" clId="{D90C1B27-0260-4FC4-8019-5E27427485AA}" dt="2018-10-14T08:13:11.190" v="31" actId="14100"/>
          <ac:spMkLst>
            <pc:docMk/>
            <pc:sldMk cId="3945898909" sldId="267"/>
            <ac:spMk id="49" creationId="{00000000-0000-0000-0000-000000000000}"/>
          </ac:spMkLst>
        </pc:spChg>
        <pc:spChg chg="mod">
          <ac:chgData name="Shengmin Leong" userId="075411cc4697ef0d" providerId="LiveId" clId="{D90C1B27-0260-4FC4-8019-5E27427485AA}" dt="2018-10-14T08:17:06.929" v="95" actId="1076"/>
          <ac:spMkLst>
            <pc:docMk/>
            <pc:sldMk cId="3945898909" sldId="267"/>
            <ac:spMk id="56" creationId="{00000000-0000-0000-0000-000000000000}"/>
          </ac:spMkLst>
        </pc:spChg>
        <pc:spChg chg="add mod">
          <ac:chgData name="Shengmin Leong" userId="075411cc4697ef0d" providerId="LiveId" clId="{D90C1B27-0260-4FC4-8019-5E27427485AA}" dt="2018-10-14T08:18:33.938" v="123" actId="14100"/>
          <ac:spMkLst>
            <pc:docMk/>
            <pc:sldMk cId="3945898909" sldId="267"/>
            <ac:spMk id="57" creationId="{42AFB9F6-4A5D-43F8-9DF9-040D03E2D799}"/>
          </ac:spMkLst>
        </pc:spChg>
        <pc:spChg chg="add mod">
          <ac:chgData name="Shengmin Leong" userId="075411cc4697ef0d" providerId="LiveId" clId="{D90C1B27-0260-4FC4-8019-5E27427485AA}" dt="2018-10-14T08:18:10.739" v="121" actId="1035"/>
          <ac:spMkLst>
            <pc:docMk/>
            <pc:sldMk cId="3945898909" sldId="267"/>
            <ac:spMk id="70" creationId="{9DE35DCF-F76B-45E0-8A3F-91478B8BCF35}"/>
          </ac:spMkLst>
        </pc:spChg>
        <pc:spChg chg="add mod">
          <ac:chgData name="Shengmin Leong" userId="075411cc4697ef0d" providerId="LiveId" clId="{D90C1B27-0260-4FC4-8019-5E27427485AA}" dt="2018-10-14T08:20:02.026" v="146" actId="1076"/>
          <ac:spMkLst>
            <pc:docMk/>
            <pc:sldMk cId="3945898909" sldId="267"/>
            <ac:spMk id="71" creationId="{6F6A4A78-460E-463D-B35D-5601ACAB7A66}"/>
          </ac:spMkLst>
        </pc:spChg>
        <pc:spChg chg="mod">
          <ac:chgData name="Shengmin Leong" userId="075411cc4697ef0d" providerId="LiveId" clId="{D90C1B27-0260-4FC4-8019-5E27427485AA}" dt="2018-10-14T08:11:12.396" v="26" actId="20577"/>
          <ac:spMkLst>
            <pc:docMk/>
            <pc:sldMk cId="3945898909" sldId="267"/>
            <ac:spMk id="79" creationId="{00000000-0000-0000-0000-000000000000}"/>
          </ac:spMkLst>
        </pc:spChg>
        <pc:spChg chg="mod">
          <ac:chgData name="Shengmin Leong" userId="075411cc4697ef0d" providerId="LiveId" clId="{D90C1B27-0260-4FC4-8019-5E27427485AA}" dt="2018-10-14T08:10:03.978" v="6" actId="20577"/>
          <ac:spMkLst>
            <pc:docMk/>
            <pc:sldMk cId="3945898909" sldId="267"/>
            <ac:spMk id="84" creationId="{00000000-0000-0000-0000-000000000000}"/>
          </ac:spMkLst>
        </pc:spChg>
        <pc:spChg chg="mod">
          <ac:chgData name="Shengmin Leong" userId="075411cc4697ef0d" providerId="LiveId" clId="{D90C1B27-0260-4FC4-8019-5E27427485AA}" dt="2018-10-14T08:13:56.189" v="41" actId="1076"/>
          <ac:spMkLst>
            <pc:docMk/>
            <pc:sldMk cId="3945898909" sldId="267"/>
            <ac:spMk id="86" creationId="{00000000-0000-0000-0000-000000000000}"/>
          </ac:spMkLst>
        </pc:spChg>
        <pc:spChg chg="mod">
          <ac:chgData name="Shengmin Leong" userId="075411cc4697ef0d" providerId="LiveId" clId="{D90C1B27-0260-4FC4-8019-5E27427485AA}" dt="2018-10-14T08:19:34.969" v="126"/>
          <ac:spMkLst>
            <pc:docMk/>
            <pc:sldMk cId="3945898909" sldId="267"/>
            <ac:spMk id="88" creationId="{B85C6184-7378-4E89-A338-72B1E5056F4F}"/>
          </ac:spMkLst>
        </pc:spChg>
        <pc:cxnChg chg="mod">
          <ac:chgData name="Shengmin Leong" userId="075411cc4697ef0d" providerId="LiveId" clId="{D90C1B27-0260-4FC4-8019-5E27427485AA}" dt="2018-10-14T08:13:58.911" v="42" actId="1076"/>
          <ac:cxnSpMkLst>
            <pc:docMk/>
            <pc:sldMk cId="3945898909" sldId="267"/>
            <ac:cxnSpMk id="13" creationId="{00000000-0000-0000-0000-000000000000}"/>
          </ac:cxnSpMkLst>
        </pc:cxnChg>
        <pc:cxnChg chg="add mod">
          <ac:chgData name="Shengmin Leong" userId="075411cc4697ef0d" providerId="LiveId" clId="{D90C1B27-0260-4FC4-8019-5E27427485AA}" dt="2018-10-14T08:15:11.212" v="73" actId="14100"/>
          <ac:cxnSpMkLst>
            <pc:docMk/>
            <pc:sldMk cId="3945898909" sldId="267"/>
            <ac:cxnSpMk id="48" creationId="{18F96F8E-DD6D-43F2-BEF1-9BEDA58AEE84}"/>
          </ac:cxnSpMkLst>
        </pc:cxnChg>
        <pc:cxnChg chg="add mod">
          <ac:chgData name="Shengmin Leong" userId="075411cc4697ef0d" providerId="LiveId" clId="{D90C1B27-0260-4FC4-8019-5E27427485AA}" dt="2018-10-14T08:15:36.175" v="77" actId="14100"/>
          <ac:cxnSpMkLst>
            <pc:docMk/>
            <pc:sldMk cId="3945898909" sldId="267"/>
            <ac:cxnSpMk id="53" creationId="{0A0FD8B3-0BF9-4DD7-BB66-4F1F5075ECFA}"/>
          </ac:cxnSpMkLst>
        </pc:cxnChg>
        <pc:cxnChg chg="add mod">
          <ac:chgData name="Shengmin Leong" userId="075411cc4697ef0d" providerId="LiveId" clId="{D90C1B27-0260-4FC4-8019-5E27427485AA}" dt="2018-10-14T08:18:37.623" v="124" actId="1035"/>
          <ac:cxnSpMkLst>
            <pc:docMk/>
            <pc:sldMk cId="3945898909" sldId="267"/>
            <ac:cxnSpMk id="55" creationId="{3C7AEEEC-1A69-47D1-BF4C-C8C87CA6C633}"/>
          </ac:cxnSpMkLst>
        </pc:cxnChg>
        <pc:cxnChg chg="add mod">
          <ac:chgData name="Shengmin Leong" userId="075411cc4697ef0d" providerId="LiveId" clId="{D90C1B27-0260-4FC4-8019-5E27427485AA}" dt="2018-10-14T08:18:33.938" v="123" actId="14100"/>
          <ac:cxnSpMkLst>
            <pc:docMk/>
            <pc:sldMk cId="3945898909" sldId="267"/>
            <ac:cxnSpMk id="58" creationId="{B7962450-0C51-48ED-B43F-667E6F285E35}"/>
          </ac:cxnSpMkLst>
        </pc:cxnChg>
        <pc:cxnChg chg="mod">
          <ac:chgData name="Shengmin Leong" userId="075411cc4697ef0d" providerId="LiveId" clId="{D90C1B27-0260-4FC4-8019-5E27427485AA}" dt="2018-10-14T08:14:03.907" v="43" actId="1076"/>
          <ac:cxnSpMkLst>
            <pc:docMk/>
            <pc:sldMk cId="3945898909" sldId="267"/>
            <ac:cxnSpMk id="60" creationId="{7C9F21BC-13A9-471F-825A-2621FD36355F}"/>
          </ac:cxnSpMkLst>
        </pc:cxnChg>
        <pc:cxnChg chg="add del mod">
          <ac:chgData name="Shengmin Leong" userId="075411cc4697ef0d" providerId="LiveId" clId="{D90C1B27-0260-4FC4-8019-5E27427485AA}" dt="2018-10-14T08:17:44.943" v="103" actId="478"/>
          <ac:cxnSpMkLst>
            <pc:docMk/>
            <pc:sldMk cId="3945898909" sldId="267"/>
            <ac:cxnSpMk id="61" creationId="{08C4A4F9-A7A0-43C2-86AB-5BE9F1454C1C}"/>
          </ac:cxnSpMkLst>
        </pc:cxnChg>
        <pc:cxnChg chg="mod">
          <ac:chgData name="Shengmin Leong" userId="075411cc4697ef0d" providerId="LiveId" clId="{D90C1B27-0260-4FC4-8019-5E27427485AA}" dt="2018-10-14T08:13:15.344" v="32" actId="14100"/>
          <ac:cxnSpMkLst>
            <pc:docMk/>
            <pc:sldMk cId="3945898909" sldId="267"/>
            <ac:cxnSpMk id="63" creationId="{7C9F21BC-13A9-471F-825A-2621FD36355F}"/>
          </ac:cxnSpMkLst>
        </pc:cxnChg>
        <pc:cxnChg chg="add del">
          <ac:chgData name="Shengmin Leong" userId="075411cc4697ef0d" providerId="LiveId" clId="{D90C1B27-0260-4FC4-8019-5E27427485AA}" dt="2018-10-14T08:18:00.345" v="105"/>
          <ac:cxnSpMkLst>
            <pc:docMk/>
            <pc:sldMk cId="3945898909" sldId="267"/>
            <ac:cxnSpMk id="68" creationId="{D0C0272E-A883-4F9A-85ED-6A9ADB65137F}"/>
          </ac:cxnSpMkLst>
        </pc:cxnChg>
        <pc:cxnChg chg="mod">
          <ac:chgData name="Shengmin Leong" userId="075411cc4697ef0d" providerId="LiveId" clId="{D90C1B27-0260-4FC4-8019-5E27427485AA}" dt="2018-10-14T08:18:27.690" v="122" actId="1076"/>
          <ac:cxnSpMkLst>
            <pc:docMk/>
            <pc:sldMk cId="3945898909" sldId="267"/>
            <ac:cxnSpMk id="89" creationId="{E4E1C8CA-49DF-45D8-80A5-D5C8282EE92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1258" y="161719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51548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undoWish</a:t>
            </a:r>
            <a:r>
              <a:rPr lang="en-US" sz="1200" dirty="0" err="1">
                <a:solidFill>
                  <a:srgbClr val="7030A0"/>
                </a:solidFill>
              </a:rPr>
              <a:t>Book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VersionedWishBook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465414" y="3180217"/>
            <a:ext cx="152505" cy="27021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52505" cy="9280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585069" y="3179895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ReadOnlyWishBook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 flipH="1">
            <a:off x="8539687" y="2877747"/>
            <a:ext cx="9463" cy="137736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742140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487851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43619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701047" y="3882656"/>
            <a:ext cx="1262733" cy="354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62">
            <a:extLst>
              <a:ext uri="{FF2B5EF4-FFF2-40B4-BE49-F238E27FC236}">
                <a16:creationId xmlns:a16="http://schemas.microsoft.com/office/drawing/2014/main" id="{B9C27FBA-8B35-400C-814C-FAAC821AC745}"/>
              </a:ext>
            </a:extLst>
          </p:cNvPr>
          <p:cNvSpPr/>
          <p:nvPr/>
        </p:nvSpPr>
        <p:spPr>
          <a:xfrm>
            <a:off x="7519804" y="2043573"/>
            <a:ext cx="2499451" cy="31860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VersionedWishTransaction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F96F8E-DD6D-43F2-BEF1-9BEDA58AEE84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8769530" y="2362182"/>
            <a:ext cx="18105" cy="188185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A0FD8B3-0BF9-4DD7-BB66-4F1F5075ECFA}"/>
              </a:ext>
            </a:extLst>
          </p:cNvPr>
          <p:cNvCxnSpPr>
            <a:cxnSpLocks/>
          </p:cNvCxnSpPr>
          <p:nvPr/>
        </p:nvCxnSpPr>
        <p:spPr>
          <a:xfrm>
            <a:off x="7040032" y="3572426"/>
            <a:ext cx="174760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C7AEEEC-1A69-47D1-BF4C-C8C87CA6C633}"/>
              </a:ext>
            </a:extLst>
          </p:cNvPr>
          <p:cNvCxnSpPr>
            <a:cxnSpLocks/>
          </p:cNvCxnSpPr>
          <p:nvPr/>
        </p:nvCxnSpPr>
        <p:spPr>
          <a:xfrm flipV="1">
            <a:off x="7028984" y="3733800"/>
            <a:ext cx="1758651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2AFB9F6-4A5D-43F8-9DF9-040D03E2D799}"/>
              </a:ext>
            </a:extLst>
          </p:cNvPr>
          <p:cNvSpPr/>
          <p:nvPr/>
        </p:nvSpPr>
        <p:spPr>
          <a:xfrm>
            <a:off x="8787635" y="3538973"/>
            <a:ext cx="114786" cy="23163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8" name="Curved Connector 12">
            <a:extLst>
              <a:ext uri="{FF2B5EF4-FFF2-40B4-BE49-F238E27FC236}">
                <a16:creationId xmlns:a16="http://schemas.microsoft.com/office/drawing/2014/main" id="{B7962450-0C51-48ED-B43F-667E6F285E35}"/>
              </a:ext>
            </a:extLst>
          </p:cNvPr>
          <p:cNvCxnSpPr>
            <a:cxnSpLocks/>
            <a:endCxn id="57" idx="3"/>
          </p:cNvCxnSpPr>
          <p:nvPr/>
        </p:nvCxnSpPr>
        <p:spPr>
          <a:xfrm rot="16200000" flipH="1">
            <a:off x="8799657" y="3552028"/>
            <a:ext cx="115822" cy="89706"/>
          </a:xfrm>
          <a:prstGeom prst="curvedConnector4">
            <a:avLst>
              <a:gd name="adj1" fmla="val 1"/>
              <a:gd name="adj2" fmla="val 354832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DE35DCF-F76B-45E0-8A3F-91478B8BCF35}"/>
              </a:ext>
            </a:extLst>
          </p:cNvPr>
          <p:cNvSpPr txBox="1"/>
          <p:nvPr/>
        </p:nvSpPr>
        <p:spPr>
          <a:xfrm>
            <a:off x="7894540" y="3429000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F6A4A78-460E-463D-B35D-5601ACAB7A66}"/>
              </a:ext>
            </a:extLst>
          </p:cNvPr>
          <p:cNvSpPr txBox="1"/>
          <p:nvPr/>
        </p:nvSpPr>
        <p:spPr>
          <a:xfrm>
            <a:off x="9138805" y="3538970"/>
            <a:ext cx="175151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WishTransaction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44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Leong Shengmin</cp:lastModifiedBy>
  <cp:revision>106</cp:revision>
  <dcterms:created xsi:type="dcterms:W3CDTF">2016-07-22T14:33:02Z</dcterms:created>
  <dcterms:modified xsi:type="dcterms:W3CDTF">2018-10-14T08:20:13Z</dcterms:modified>
</cp:coreProperties>
</file>