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ngmin Leong" userId="075411cc4697ef0d" providerId="LiveId" clId="{7E71F448-A843-46A2-B566-D1B8423FC178}"/>
    <pc:docChg chg="modSld">
      <pc:chgData name="Shengmin Leong" userId="075411cc4697ef0d" providerId="LiveId" clId="{7E71F448-A843-46A2-B566-D1B8423FC178}" dt="2018-10-14T08:20:26.870" v="9" actId="20577"/>
      <pc:docMkLst>
        <pc:docMk/>
      </pc:docMkLst>
      <pc:sldChg chg="modSp">
        <pc:chgData name="Shengmin Leong" userId="075411cc4697ef0d" providerId="LiveId" clId="{7E71F448-A843-46A2-B566-D1B8423FC178}" dt="2018-10-14T08:20:26.870" v="9" actId="20577"/>
        <pc:sldMkLst>
          <pc:docMk/>
          <pc:sldMk cId="394243577" sldId="256"/>
        </pc:sldMkLst>
        <pc:graphicFrameChg chg="modGraphic">
          <ac:chgData name="Shengmin Leong" userId="075411cc4697ef0d" providerId="LiveId" clId="{7E71F448-A843-46A2-B566-D1B8423FC178}" dt="2018-10-14T08:20:26.870" v="9" actId="20577"/>
          <ac:graphicFrameMkLst>
            <pc:docMk/>
            <pc:sldMk cId="394243577" sldId="256"/>
            <ac:graphicFrameMk id="5" creationId="{F545FAB8-F1CE-4886-9BDE-E772BCB0A9C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1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7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5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8DF3-7CFE-4C7E-A62E-FD00A81FB0CD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64757" y="405408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209693"/>
              </p:ext>
            </p:extLst>
          </p:nvPr>
        </p:nvGraphicFramePr>
        <p:xfrm>
          <a:off x="637997" y="276944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/>
                        <a:t>wb0:</a:t>
                      </a:r>
                      <a:r>
                        <a:rPr lang="en-SG" sz="1800" u="sng"/>
                        <a:t>WishBook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29554" y="266929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F1196F-B136-4E44-A8A5-68CAEED3CD2E}"/>
              </a:ext>
            </a:extLst>
          </p:cNvPr>
          <p:cNvCxnSpPr>
            <a:cxnSpLocks/>
          </p:cNvCxnSpPr>
          <p:nvPr/>
        </p:nvCxnSpPr>
        <p:spPr>
          <a:xfrm flipV="1">
            <a:off x="1577130" y="334720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junan</dc:creator>
  <cp:lastModifiedBy>Leong Shengmin</cp:lastModifiedBy>
  <cp:revision>2</cp:revision>
  <dcterms:created xsi:type="dcterms:W3CDTF">2018-06-30T16:04:01Z</dcterms:created>
  <dcterms:modified xsi:type="dcterms:W3CDTF">2018-10-14T08:20:27Z</dcterms:modified>
</cp:coreProperties>
</file>