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40"/>
    <a:srgbClr val="F8A764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37096" y="1912984"/>
            <a:ext cx="8678304" cy="4030616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967089" y="3068880"/>
            <a:ext cx="1323049" cy="5201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SuperTa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ClientStorage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738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61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168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746279" y="3326536"/>
            <a:ext cx="220810" cy="24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398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102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4879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2649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48811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7112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XmlSuperTa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ClientStorage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19638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7430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5069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4847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2616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7080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1097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SuperTaClient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499731" y="2176759"/>
            <a:ext cx="381626" cy="87888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00128" y="207862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621243" y="280701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310416" y="2980394"/>
            <a:ext cx="310827" cy="35339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E4CCBEFC-4272-406E-A874-AF58F8C09884}"/>
              </a:ext>
            </a:extLst>
          </p:cNvPr>
          <p:cNvSpPr/>
          <p:nvPr/>
        </p:nvSpPr>
        <p:spPr>
          <a:xfrm>
            <a:off x="5835970" y="20786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Feedback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805D2E50-4BF2-445D-B50B-342E5C5ACB99}"/>
              </a:ext>
            </a:extLst>
          </p:cNvPr>
          <p:cNvSpPr/>
          <p:nvPr/>
        </p:nvSpPr>
        <p:spPr>
          <a:xfrm>
            <a:off x="6621242" y="412687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Assignment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B7D2AE0D-7AA9-451E-B7ED-748BDF596006}"/>
              </a:ext>
            </a:extLst>
          </p:cNvPr>
          <p:cNvSpPr/>
          <p:nvPr/>
        </p:nvSpPr>
        <p:spPr>
          <a:xfrm>
            <a:off x="7500128" y="480383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GradeBook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7BE6E920-2A71-43C2-A84F-82C9BB79EDB3}"/>
              </a:ext>
            </a:extLst>
          </p:cNvPr>
          <p:cNvSpPr/>
          <p:nvPr/>
        </p:nvSpPr>
        <p:spPr>
          <a:xfrm>
            <a:off x="5835970" y="480383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XmlAdaptedTitle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FE6D120D-57D3-4AF5-8E2F-1E675454B590}"/>
              </a:ext>
            </a:extLst>
          </p:cNvPr>
          <p:cNvSpPr/>
          <p:nvPr/>
        </p:nvSpPr>
        <p:spPr>
          <a:xfrm>
            <a:off x="6621243" y="35052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TutorialGroup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15AAEE2-46BC-4263-9B6C-EFA2B86DFA51}"/>
              </a:ext>
            </a:extLst>
          </p:cNvPr>
          <p:cNvSpPr/>
          <p:nvPr/>
        </p:nvSpPr>
        <p:spPr>
          <a:xfrm>
            <a:off x="7500128" y="535883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XmlAdaptedGrade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Elbow Connector 122">
            <a:extLst>
              <a:ext uri="{FF2B5EF4-FFF2-40B4-BE49-F238E27FC236}">
                <a16:creationId xmlns:a16="http://schemas.microsoft.com/office/drawing/2014/main" id="{7E3B7E47-DD43-4C83-8B13-9D536A0E7C74}"/>
              </a:ext>
            </a:extLst>
          </p:cNvPr>
          <p:cNvCxnSpPr>
            <a:cxnSpLocks/>
            <a:stCxn id="66" idx="3"/>
            <a:endCxn id="30" idx="1"/>
          </p:cNvCxnSpPr>
          <p:nvPr/>
        </p:nvCxnSpPr>
        <p:spPr>
          <a:xfrm>
            <a:off x="6310416" y="3333790"/>
            <a:ext cx="310827" cy="3447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2F3639F7-7B39-4948-9135-6CACEEDCE75A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6667654" y="2223565"/>
            <a:ext cx="381625" cy="78527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12A94558-904E-4C3A-80FA-B097CFDB1306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5400000">
            <a:off x="7113646" y="3989416"/>
            <a:ext cx="274912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9" name="Elbow Connector 122">
            <a:extLst>
              <a:ext uri="{FF2B5EF4-FFF2-40B4-BE49-F238E27FC236}">
                <a16:creationId xmlns:a16="http://schemas.microsoft.com/office/drawing/2014/main" id="{7F17AC12-1D63-47CC-951E-07EA498AA431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rot="5400000">
            <a:off x="6693365" y="4246096"/>
            <a:ext cx="330200" cy="78527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3" name="Elbow Connector 122">
            <a:extLst>
              <a:ext uri="{FF2B5EF4-FFF2-40B4-BE49-F238E27FC236}">
                <a16:creationId xmlns:a16="http://schemas.microsoft.com/office/drawing/2014/main" id="{9C36BB3E-D8D3-4CD4-8161-5E670F4CD25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7525444" y="4199289"/>
            <a:ext cx="330200" cy="878886"/>
          </a:xfrm>
          <a:prstGeom prst="bentConnector3">
            <a:avLst>
              <a:gd name="adj1" fmla="val 50000"/>
            </a:avLst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5B8BAB-1F44-4614-AC3F-2C60CA07547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8129987" y="5150592"/>
            <a:ext cx="0" cy="208246"/>
          </a:xfrm>
          <a:prstGeom prst="straightConnector1">
            <a:avLst/>
          </a:prstGeom>
          <a:ln w="19050">
            <a:solidFill>
              <a:srgbClr val="F6924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Wen Shei</cp:lastModifiedBy>
  <cp:revision>60</cp:revision>
  <dcterms:created xsi:type="dcterms:W3CDTF">2016-07-22T14:33:02Z</dcterms:created>
  <dcterms:modified xsi:type="dcterms:W3CDTF">2018-10-30T14:09:19Z</dcterms:modified>
</cp:coreProperties>
</file>