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7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8">
            <a:extLst>
              <a:ext uri="{FF2B5EF4-FFF2-40B4-BE49-F238E27FC236}">
                <a16:creationId xmlns:a16="http://schemas.microsoft.com/office/drawing/2014/main" id="{107C6BE4-C7B6-482B-9C05-A087D4196533}"/>
              </a:ext>
            </a:extLst>
          </p:cNvPr>
          <p:cNvSpPr/>
          <p:nvPr/>
        </p:nvSpPr>
        <p:spPr>
          <a:xfrm>
            <a:off x="6054183" y="3353971"/>
            <a:ext cx="352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6" name="Rectangle 65">
            <a:extLst>
              <a:ext uri="{FF2B5EF4-FFF2-40B4-BE49-F238E27FC236}">
                <a16:creationId xmlns:a16="http://schemas.microsoft.com/office/drawing/2014/main" id="{F65F0449-6D47-40D2-9D99-6060B959A985}"/>
              </a:ext>
            </a:extLst>
          </p:cNvPr>
          <p:cNvSpPr/>
          <p:nvPr/>
        </p:nvSpPr>
        <p:spPr>
          <a:xfrm>
            <a:off x="368903" y="1180180"/>
            <a:ext cx="8171219" cy="39744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26218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0586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16" idx="2"/>
          </p:cNvCxnSpPr>
          <p:nvPr/>
        </p:nvCxnSpPr>
        <p:spPr>
          <a:xfrm rot="5400000" flipH="1" flipV="1">
            <a:off x="3785384" y="1372750"/>
            <a:ext cx="117217" cy="4773179"/>
          </a:xfrm>
          <a:prstGeom prst="bentConnector3">
            <a:avLst>
              <a:gd name="adj1" fmla="val -40706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05240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75948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58866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59129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98962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22818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74318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73398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37350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95308" y="3353491"/>
            <a:ext cx="137091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UniqueStudentList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74010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54450" y="33528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81947" y="34364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17995" y="3523100"/>
            <a:ext cx="236455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52183" y="3061482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81734" y="34454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017782" y="320406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52183" y="3384460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017782" y="3527352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52184" y="3707438"/>
            <a:ext cx="8536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017782" y="353213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52183" y="4030415"/>
            <a:ext cx="8536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StudentId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017782" y="3532135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2548365" y="2340499"/>
            <a:ext cx="776896" cy="234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835" y="191220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69736" y="1524000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887567" y="4073829"/>
            <a:ext cx="87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90555" y="45720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39316" y="3894141"/>
            <a:ext cx="1163980" cy="53849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85601" y="33214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14502" y="3565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2432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6108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4939" y="37184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52183" y="2726061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Feedback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017782" y="2868953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206030" y="2752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520717" y="15240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SuperTaClient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019609" y="159480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48825" y="170337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5CCEB7EA-06C4-4592-96CF-157BDCA181EA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3810058" y="3007222"/>
            <a:ext cx="385250" cy="5196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DD40842C-F534-4B4A-AF23-D73CA9D582E7}"/>
              </a:ext>
            </a:extLst>
          </p:cNvPr>
          <p:cNvSpPr/>
          <p:nvPr/>
        </p:nvSpPr>
        <p:spPr>
          <a:xfrm>
            <a:off x="4192476" y="2476513"/>
            <a:ext cx="137658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TutorialGroupMaster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C9C6BBE8-56DB-49ED-9EBF-D82C46A5225B}"/>
              </a:ext>
            </a:extLst>
          </p:cNvPr>
          <p:cNvCxnSpPr>
            <a:cxnSpLocks/>
            <a:stCxn id="51" idx="3"/>
            <a:endCxn id="72" idx="1"/>
          </p:cNvCxnSpPr>
          <p:nvPr/>
        </p:nvCxnSpPr>
        <p:spPr>
          <a:xfrm flipV="1">
            <a:off x="3810058" y="2649893"/>
            <a:ext cx="382418" cy="3573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40C405C0-E9D9-491A-9279-BE03D0EF48F7}"/>
              </a:ext>
            </a:extLst>
          </p:cNvPr>
          <p:cNvSpPr/>
          <p:nvPr/>
        </p:nvSpPr>
        <p:spPr>
          <a:xfrm>
            <a:off x="6052815" y="2474578"/>
            <a:ext cx="9650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TutorialGroup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1E0709F2-B4CC-4006-80BA-5DB0673BB814}"/>
              </a:ext>
            </a:extLst>
          </p:cNvPr>
          <p:cNvSpPr/>
          <p:nvPr/>
        </p:nvSpPr>
        <p:spPr>
          <a:xfrm>
            <a:off x="5589580" y="25612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B4C6D809-FECB-41CA-9EBF-01D916DB09A0}"/>
              </a:ext>
            </a:extLst>
          </p:cNvPr>
          <p:cNvCxnSpPr>
            <a:stCxn id="87" idx="3"/>
          </p:cNvCxnSpPr>
          <p:nvPr/>
        </p:nvCxnSpPr>
        <p:spPr>
          <a:xfrm>
            <a:off x="5825628" y="2647958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082B150-7DE2-469E-9272-36461710B5BD}"/>
              </a:ext>
            </a:extLst>
          </p:cNvPr>
          <p:cNvSpPr txBox="1"/>
          <p:nvPr/>
        </p:nvSpPr>
        <p:spPr>
          <a:xfrm>
            <a:off x="5825628" y="27154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76FEF662-59AD-4BF1-80D8-9C305B2D5588}"/>
              </a:ext>
            </a:extLst>
          </p:cNvPr>
          <p:cNvSpPr/>
          <p:nvPr/>
        </p:nvSpPr>
        <p:spPr>
          <a:xfrm>
            <a:off x="4180710" y="1577311"/>
            <a:ext cx="1408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UniqueAssignmentList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D0F4F76A-BAA9-4856-9E0D-E3050FC777F5}"/>
              </a:ext>
            </a:extLst>
          </p:cNvPr>
          <p:cNvCxnSpPr>
            <a:cxnSpLocks/>
            <a:stCxn id="95" idx="3"/>
            <a:endCxn id="49" idx="0"/>
          </p:cNvCxnSpPr>
          <p:nvPr/>
        </p:nvCxnSpPr>
        <p:spPr>
          <a:xfrm rot="5400000">
            <a:off x="5564698" y="2382837"/>
            <a:ext cx="286722" cy="1654586"/>
          </a:xfrm>
          <a:prstGeom prst="bentConnector3">
            <a:avLst>
              <a:gd name="adj1" fmla="val 351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9836E7-827B-49C9-A0AA-966CEC7828FF}"/>
              </a:ext>
            </a:extLst>
          </p:cNvPr>
          <p:cNvSpPr txBox="1"/>
          <p:nvPr/>
        </p:nvSpPr>
        <p:spPr>
          <a:xfrm>
            <a:off x="4714423" y="30843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2B5AF2-6D35-4686-A745-520215C8BAE9}"/>
              </a:ext>
            </a:extLst>
          </p:cNvPr>
          <p:cNvSpPr txBox="1"/>
          <p:nvPr/>
        </p:nvSpPr>
        <p:spPr>
          <a:xfrm>
            <a:off x="3958416" y="24427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31BFE58D-40A6-4614-A7B7-31CFA5134431}"/>
              </a:ext>
            </a:extLst>
          </p:cNvPr>
          <p:cNvSpPr/>
          <p:nvPr/>
        </p:nvSpPr>
        <p:spPr>
          <a:xfrm rot="5400000">
            <a:off x="6417328" y="28620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8FB95ECA-064A-48E3-8B63-4EBE512A0EA1}"/>
              </a:ext>
            </a:extLst>
          </p:cNvPr>
          <p:cNvSpPr/>
          <p:nvPr/>
        </p:nvSpPr>
        <p:spPr>
          <a:xfrm rot="5400000">
            <a:off x="6407287" y="22603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6" name="Elbow Connector 78">
            <a:extLst>
              <a:ext uri="{FF2B5EF4-FFF2-40B4-BE49-F238E27FC236}">
                <a16:creationId xmlns:a16="http://schemas.microsoft.com/office/drawing/2014/main" id="{AE9EFF59-C085-40B2-9E5E-914AC82D556D}"/>
              </a:ext>
            </a:extLst>
          </p:cNvPr>
          <p:cNvCxnSpPr>
            <a:cxnSpLocks/>
            <a:stCxn id="105" idx="1"/>
            <a:endCxn id="90" idx="2"/>
          </p:cNvCxnSpPr>
          <p:nvPr/>
        </p:nvCxnSpPr>
        <p:spPr>
          <a:xfrm rot="16200000" flipV="1">
            <a:off x="5552745" y="1256471"/>
            <a:ext cx="304966" cy="1640166"/>
          </a:xfrm>
          <a:prstGeom prst="bentConnector3">
            <a:avLst>
              <a:gd name="adj1" fmla="val 2601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A2AD432-E745-4ADB-B03C-49770BCFD597}"/>
              </a:ext>
            </a:extLst>
          </p:cNvPr>
          <p:cNvSpPr txBox="1"/>
          <p:nvPr/>
        </p:nvSpPr>
        <p:spPr>
          <a:xfrm>
            <a:off x="4677664" y="19817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1CC5B4BA-967F-41BC-8BE8-55FD4BDE6687}"/>
              </a:ext>
            </a:extLst>
          </p:cNvPr>
          <p:cNvSpPr/>
          <p:nvPr/>
        </p:nvSpPr>
        <p:spPr>
          <a:xfrm>
            <a:off x="6054450" y="1572564"/>
            <a:ext cx="87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64AD5CD6-986D-42CE-A411-782FAB44CABF}"/>
              </a:ext>
            </a:extLst>
          </p:cNvPr>
          <p:cNvSpPr/>
          <p:nvPr/>
        </p:nvSpPr>
        <p:spPr>
          <a:xfrm>
            <a:off x="5607804" y="165925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B3FBBF41-16CA-44C0-83E3-A9C28EC4401D}"/>
              </a:ext>
            </a:extLst>
          </p:cNvPr>
          <p:cNvCxnSpPr>
            <a:stCxn id="112" idx="3"/>
          </p:cNvCxnSpPr>
          <p:nvPr/>
        </p:nvCxnSpPr>
        <p:spPr>
          <a:xfrm>
            <a:off x="5843852" y="1745944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4BC3E24-1456-458D-A796-891CBCFB5F1C}"/>
              </a:ext>
            </a:extLst>
          </p:cNvPr>
          <p:cNvSpPr txBox="1"/>
          <p:nvPr/>
        </p:nvSpPr>
        <p:spPr>
          <a:xfrm>
            <a:off x="5843852" y="18134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706535DB-19DA-49BD-AAE4-38FDC30F772F}"/>
              </a:ext>
            </a:extLst>
          </p:cNvPr>
          <p:cNvSpPr/>
          <p:nvPr/>
        </p:nvSpPr>
        <p:spPr>
          <a:xfrm>
            <a:off x="7447101" y="1412252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4C88F815-9E7A-4A92-8819-2880C05AEB57}"/>
              </a:ext>
            </a:extLst>
          </p:cNvPr>
          <p:cNvSpPr/>
          <p:nvPr/>
        </p:nvSpPr>
        <p:spPr>
          <a:xfrm>
            <a:off x="7447102" y="1847817"/>
            <a:ext cx="8536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78">
            <a:extLst>
              <a:ext uri="{FF2B5EF4-FFF2-40B4-BE49-F238E27FC236}">
                <a16:creationId xmlns:a16="http://schemas.microsoft.com/office/drawing/2014/main" id="{0A340F75-994E-4304-AFD1-083807B07D8C}"/>
              </a:ext>
            </a:extLst>
          </p:cNvPr>
          <p:cNvCxnSpPr>
            <a:cxnSpLocks/>
            <a:stCxn id="126" idx="3"/>
            <a:endCxn id="121" idx="1"/>
          </p:cNvCxnSpPr>
          <p:nvPr/>
        </p:nvCxnSpPr>
        <p:spPr>
          <a:xfrm>
            <a:off x="7184649" y="1763781"/>
            <a:ext cx="262453" cy="2269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C383CE15-D05D-473F-B174-F20A36CF7B7E}"/>
              </a:ext>
            </a:extLst>
          </p:cNvPr>
          <p:cNvSpPr/>
          <p:nvPr/>
        </p:nvSpPr>
        <p:spPr>
          <a:xfrm>
            <a:off x="6948601" y="16770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D3AC8322-C362-4A1D-B22D-4A5BC152FA3B}"/>
              </a:ext>
            </a:extLst>
          </p:cNvPr>
          <p:cNvCxnSpPr>
            <a:cxnSpLocks/>
            <a:stCxn id="126" idx="3"/>
            <a:endCxn id="117" idx="1"/>
          </p:cNvCxnSpPr>
          <p:nvPr/>
        </p:nvCxnSpPr>
        <p:spPr>
          <a:xfrm flipV="1">
            <a:off x="7184649" y="1555144"/>
            <a:ext cx="262452" cy="2086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106">
            <a:extLst>
              <a:ext uri="{FF2B5EF4-FFF2-40B4-BE49-F238E27FC236}">
                <a16:creationId xmlns:a16="http://schemas.microsoft.com/office/drawing/2014/main" id="{034AE91A-0BDB-429C-B695-B2822F9EA80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200400" y="2281400"/>
            <a:ext cx="1680366" cy="19511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9D983B3-9F27-4690-8CEC-494979999285}"/>
              </a:ext>
            </a:extLst>
          </p:cNvPr>
          <p:cNvCxnSpPr>
            <a:cxnSpLocks/>
            <a:stCxn id="9" idx="3"/>
          </p:cNvCxnSpPr>
          <p:nvPr/>
        </p:nvCxnSpPr>
        <p:spPr>
          <a:xfrm rot="5400000" flipH="1" flipV="1">
            <a:off x="1918533" y="1823247"/>
            <a:ext cx="439936" cy="1362197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662AC8F-4AD9-4393-A3EE-3E1D94302F8F}"/>
              </a:ext>
            </a:extLst>
          </p:cNvPr>
          <p:cNvCxnSpPr>
            <a:cxnSpLocks/>
          </p:cNvCxnSpPr>
          <p:nvPr/>
        </p:nvCxnSpPr>
        <p:spPr>
          <a:xfrm flipV="1">
            <a:off x="2795733" y="2221327"/>
            <a:ext cx="252267" cy="63162"/>
          </a:xfrm>
          <a:prstGeom prst="bentConnector3">
            <a:avLst>
              <a:gd name="adj1" fmla="val 79452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05C0C98-A2A5-4787-9D64-126EEBBBF83A}"/>
              </a:ext>
            </a:extLst>
          </p:cNvPr>
          <p:cNvCxnSpPr>
            <a:cxnSpLocks/>
          </p:cNvCxnSpPr>
          <p:nvPr/>
        </p:nvCxnSpPr>
        <p:spPr>
          <a:xfrm>
            <a:off x="2999744" y="2221326"/>
            <a:ext cx="200656" cy="61903"/>
          </a:xfrm>
          <a:prstGeom prst="bentConnector3">
            <a:avLst>
              <a:gd name="adj1" fmla="val 54114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0DEECD5-717A-4750-AE56-DF0485AF55B0}"/>
              </a:ext>
            </a:extLst>
          </p:cNvPr>
          <p:cNvSpPr txBox="1"/>
          <p:nvPr/>
        </p:nvSpPr>
        <p:spPr>
          <a:xfrm>
            <a:off x="4677663" y="2283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ADE68F-7CDA-4990-B7DC-7A956D28D19E}"/>
              </a:ext>
            </a:extLst>
          </p:cNvPr>
          <p:cNvSpPr txBox="1"/>
          <p:nvPr/>
        </p:nvSpPr>
        <p:spPr>
          <a:xfrm>
            <a:off x="4648200" y="2231409"/>
            <a:ext cx="1024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8E30B33E-BA95-49C0-9AB6-EE0BF1F25B65}"/>
              </a:ext>
            </a:extLst>
          </p:cNvPr>
          <p:cNvSpPr/>
          <p:nvPr/>
        </p:nvSpPr>
        <p:spPr>
          <a:xfrm>
            <a:off x="4192476" y="465030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B24575CB-3007-4B6E-920F-F6F94B195233}"/>
              </a:ext>
            </a:extLst>
          </p:cNvPr>
          <p:cNvSpPr/>
          <p:nvPr/>
        </p:nvSpPr>
        <p:spPr>
          <a:xfrm>
            <a:off x="6120117" y="46123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F23399-0E69-4613-8F65-46E2F230D4A1}"/>
              </a:ext>
            </a:extLst>
          </p:cNvPr>
          <p:cNvSpPr txBox="1"/>
          <p:nvPr/>
        </p:nvSpPr>
        <p:spPr>
          <a:xfrm>
            <a:off x="6099581" y="5386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0478923D-C971-426B-9DBA-52647ABA43DB}"/>
              </a:ext>
            </a:extLst>
          </p:cNvPr>
          <p:cNvSpPr/>
          <p:nvPr/>
        </p:nvSpPr>
        <p:spPr>
          <a:xfrm>
            <a:off x="5371559" y="47065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C3BC64C-8EDD-4342-8531-401BF050C4A6}"/>
              </a:ext>
            </a:extLst>
          </p:cNvPr>
          <p:cNvCxnSpPr>
            <a:cxnSpLocks/>
            <a:stCxn id="102" idx="3"/>
            <a:endCxn id="98" idx="1"/>
          </p:cNvCxnSpPr>
          <p:nvPr/>
        </p:nvCxnSpPr>
        <p:spPr>
          <a:xfrm flipV="1">
            <a:off x="5607607" y="4785779"/>
            <a:ext cx="512510" cy="741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A3BD7949-66F0-4E6E-94DC-4549BF5A0608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3883591" y="4484308"/>
            <a:ext cx="426560" cy="1912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9F69E840-62D9-4D12-827D-8D7BD586C411}"/>
              </a:ext>
            </a:extLst>
          </p:cNvPr>
          <p:cNvSpPr/>
          <p:nvPr/>
        </p:nvSpPr>
        <p:spPr>
          <a:xfrm rot="5400000">
            <a:off x="6483147" y="374974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60ECA33-2268-4D99-9612-EB9D79DE834F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6601171" y="3954456"/>
            <a:ext cx="10830" cy="6567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ECBAEDC-37FF-4D2B-9A07-36D194C6444A}"/>
              </a:ext>
            </a:extLst>
          </p:cNvPr>
          <p:cNvSpPr txBox="1"/>
          <p:nvPr/>
        </p:nvSpPr>
        <p:spPr>
          <a:xfrm>
            <a:off x="6638719" y="44411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AAD65FE-8C14-46F0-82C1-8E8AD793BBC1}"/>
              </a:ext>
            </a:extLst>
          </p:cNvPr>
          <p:cNvCxnSpPr>
            <a:cxnSpLocks/>
          </p:cNvCxnSpPr>
          <p:nvPr/>
        </p:nvCxnSpPr>
        <p:spPr>
          <a:xfrm>
            <a:off x="3804271" y="3003033"/>
            <a:ext cx="196995" cy="1224000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C8011AF-6A90-43E2-998F-77F134165FE8}"/>
              </a:ext>
            </a:extLst>
          </p:cNvPr>
          <p:cNvCxnSpPr>
            <a:cxnSpLocks/>
          </p:cNvCxnSpPr>
          <p:nvPr/>
        </p:nvCxnSpPr>
        <p:spPr>
          <a:xfrm rot="5400000">
            <a:off x="3885363" y="4221758"/>
            <a:ext cx="174274" cy="575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D95087D-52A7-42D7-9D2E-0619AF29D1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6989" y="4303615"/>
            <a:ext cx="130694" cy="5786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6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48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85</cp:revision>
  <dcterms:created xsi:type="dcterms:W3CDTF">2016-07-22T14:33:02Z</dcterms:created>
  <dcterms:modified xsi:type="dcterms:W3CDTF">2018-10-30T13:48:07Z</dcterms:modified>
</cp:coreProperties>
</file>