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-7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410200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957017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885009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110940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delete-assignment as/lab1 </a:t>
            </a:r>
            <a:r>
              <a:rPr lang="en-US" sz="1400" dirty="0" err="1"/>
              <a:t>tg</a:t>
            </a:r>
            <a:r>
              <a:rPr lang="en-US" sz="1400" dirty="0"/>
              <a:t>/04a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execute(“delete-assignment as/lab1 </a:t>
            </a:r>
            <a:r>
              <a:rPr lang="en-US" sz="1400" dirty="0" err="1">
                <a:solidFill>
                  <a:srgbClr val="0070C0"/>
                </a:solidFill>
              </a:rPr>
              <a:t>tg</a:t>
            </a:r>
            <a:r>
              <a:rPr lang="en-US" sz="1400" dirty="0">
                <a:solidFill>
                  <a:srgbClr val="0070C0"/>
                </a:solidFill>
              </a:rPr>
              <a:t>/04a”)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954408" y="1538408"/>
            <a:ext cx="19129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18121" y="1579934"/>
            <a:ext cx="18444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deleteAssignment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tg</a:t>
            </a:r>
            <a:r>
              <a:rPr lang="en-US" sz="1400" dirty="0">
                <a:solidFill>
                  <a:srgbClr val="7030A0"/>
                </a:solidFill>
              </a:rPr>
              <a:t>, as)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6000" y="1687656"/>
            <a:ext cx="25097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SuperTaClientChangedEvent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3954408" y="2189802"/>
            <a:ext cx="1912992" cy="87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89617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10219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38211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37409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37409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SuperTaClientChangedEvent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handleSuperTaClientChangedEvent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handleSuperTaClientChangedEvent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323534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53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Wen Shei</cp:lastModifiedBy>
  <cp:revision>60</cp:revision>
  <dcterms:created xsi:type="dcterms:W3CDTF">2016-07-22T14:33:02Z</dcterms:created>
  <dcterms:modified xsi:type="dcterms:W3CDTF">2018-10-30T12:45:48Z</dcterms:modified>
</cp:coreProperties>
</file>