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7"/>
    <p:restoredTop sz="94673"/>
  </p:normalViewPr>
  <p:slideViewPr>
    <p:cSldViewPr showGuides="1">
      <p:cViewPr>
        <p:scale>
          <a:sx n="133" d="100"/>
          <a:sy n="133" d="100"/>
        </p:scale>
        <p:origin x="384" y="-7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335735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147445" y="210551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311657" y="245138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LoginPanel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643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Dashboard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1173" y="542736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346947" y="3937203"/>
            <a:ext cx="2314759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0821" y="3935434"/>
            <a:ext cx="2839333" cy="3813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99664" y="175267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1040"/>
            <a:ext cx="2596537" cy="11416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241060" y="1726143"/>
            <a:ext cx="1486740" cy="2596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1040"/>
            <a:ext cx="3093114" cy="2335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533558" y="2433645"/>
            <a:ext cx="2901744" cy="2596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351380" y="2614469"/>
            <a:ext cx="3264747" cy="25978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902955" y="-654855"/>
            <a:ext cx="162484" cy="4689075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06958" y="449621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579840" y="1387363"/>
            <a:ext cx="809181" cy="2596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069759" y="1897442"/>
            <a:ext cx="1829341" cy="259653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09251"/>
            <a:ext cx="3641220" cy="2227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C04A5F4-1CED-B148-8D49-41B50213BA65}"/>
              </a:ext>
            </a:extLst>
          </p:cNvPr>
          <p:cNvSpPr/>
          <p:nvPr/>
        </p:nvSpPr>
        <p:spPr>
          <a:xfrm>
            <a:off x="3809865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E63BA790-D528-3A41-969F-DB26F044F917}"/>
              </a:ext>
            </a:extLst>
          </p:cNvPr>
          <p:cNvSpPr/>
          <p:nvPr/>
        </p:nvSpPr>
        <p:spPr>
          <a:xfrm>
            <a:off x="3812958" y="4487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OrderListPanel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6DE51470-BFC8-F24D-B4C7-49ECDA9759C5}"/>
              </a:ext>
            </a:extLst>
          </p:cNvPr>
          <p:cNvSpPr/>
          <p:nvPr/>
        </p:nvSpPr>
        <p:spPr>
          <a:xfrm>
            <a:off x="2779645" y="4785855"/>
            <a:ext cx="140423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DeliverymanListPanel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EAE6F5E-8F13-554C-B5A4-E415CAEBB568}"/>
              </a:ext>
            </a:extLst>
          </p:cNvPr>
          <p:cNvSpPr/>
          <p:nvPr/>
        </p:nvSpPr>
        <p:spPr>
          <a:xfrm>
            <a:off x="5042113" y="451259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OrderCard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BEABBB6E-ABEB-4243-AD75-8EEF527C47DD}"/>
              </a:ext>
            </a:extLst>
          </p:cNvPr>
          <p:cNvSpPr/>
          <p:nvPr/>
        </p:nvSpPr>
        <p:spPr>
          <a:xfrm>
            <a:off x="4981136" y="4877080"/>
            <a:ext cx="114778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DeliverymanCard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79F88A2B-8B32-3F49-A0CF-9F755343CA50}"/>
              </a:ext>
            </a:extLst>
          </p:cNvPr>
          <p:cNvSpPr/>
          <p:nvPr/>
        </p:nvSpPr>
        <p:spPr>
          <a:xfrm>
            <a:off x="5003740" y="38206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D82D4840-24B2-5642-AD11-07B06D81D3BC}"/>
              </a:ext>
            </a:extLst>
          </p:cNvPr>
          <p:cNvSpPr/>
          <p:nvPr/>
        </p:nvSpPr>
        <p:spPr>
          <a:xfrm>
            <a:off x="5027203" y="41875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2545E8B1-CD8A-3A41-86C9-4C9E251191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2579" y="4403662"/>
            <a:ext cx="557054" cy="207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436352A9-794A-A04D-834E-CCD75C1091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266324" y="4228801"/>
            <a:ext cx="543541" cy="723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609D3D6-6920-7E44-90DD-EB2186D2FC4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52800" y="4228800"/>
            <a:ext cx="460158" cy="377180"/>
          </a:xfrm>
          <a:prstGeom prst="bentConnector3">
            <a:avLst>
              <a:gd name="adj1" fmla="val -2293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D2641F4-9D29-D645-9BF2-C9E53B501673}"/>
              </a:ext>
            </a:extLst>
          </p:cNvPr>
          <p:cNvCxnSpPr>
            <a:cxnSpLocks/>
            <a:stCxn id="46" idx="0"/>
            <a:endCxn id="54" idx="1"/>
          </p:cNvCxnSpPr>
          <p:nvPr/>
        </p:nvCxnSpPr>
        <p:spPr>
          <a:xfrm rot="5400000" flipH="1" flipV="1">
            <a:off x="4558372" y="3737392"/>
            <a:ext cx="243678" cy="647057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4357ADD-5318-E142-9FF0-C111C618DB9F}"/>
              </a:ext>
            </a:extLst>
          </p:cNvPr>
          <p:cNvCxnSpPr>
            <a:cxnSpLocks/>
            <a:stCxn id="48" idx="2"/>
            <a:endCxn id="52" idx="1"/>
          </p:cNvCxnSpPr>
          <p:nvPr/>
        </p:nvCxnSpPr>
        <p:spPr>
          <a:xfrm rot="16200000" flipH="1">
            <a:off x="4534906" y="4549270"/>
            <a:ext cx="271101" cy="621360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9AD8B5-313E-5B43-A924-0942722183BE}"/>
              </a:ext>
            </a:extLst>
          </p:cNvPr>
          <p:cNvCxnSpPr>
            <a:stCxn id="46" idx="3"/>
            <a:endCxn id="55" idx="1"/>
          </p:cNvCxnSpPr>
          <p:nvPr/>
        </p:nvCxnSpPr>
        <p:spPr>
          <a:xfrm>
            <a:off x="4903500" y="4301180"/>
            <a:ext cx="123703" cy="48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3419E0-7E28-2543-A01B-018A56908328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4906593" y="4605980"/>
            <a:ext cx="135520" cy="2503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0F85EC50-3DC6-024D-934D-8F24283504E4}"/>
              </a:ext>
            </a:extLst>
          </p:cNvPr>
          <p:cNvCxnSpPr>
            <a:cxnSpLocks/>
            <a:stCxn id="16" idx="3"/>
            <a:endCxn id="54" idx="3"/>
          </p:cNvCxnSpPr>
          <p:nvPr/>
        </p:nvCxnSpPr>
        <p:spPr>
          <a:xfrm rot="5400000">
            <a:off x="5361016" y="3017399"/>
            <a:ext cx="1658041" cy="1853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15A77954-61DA-E543-B690-4CB491524029}"/>
              </a:ext>
            </a:extLst>
          </p:cNvPr>
          <p:cNvCxnSpPr>
            <a:cxnSpLocks/>
            <a:stCxn id="16" idx="3"/>
            <a:endCxn id="55" idx="3"/>
          </p:cNvCxnSpPr>
          <p:nvPr/>
        </p:nvCxnSpPr>
        <p:spPr>
          <a:xfrm rot="5400000">
            <a:off x="5189278" y="3212601"/>
            <a:ext cx="2024980" cy="1618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A28BBB72-9CEA-6048-A61E-26933726438C}"/>
              </a:ext>
            </a:extLst>
          </p:cNvPr>
          <p:cNvCxnSpPr>
            <a:cxnSpLocks/>
            <a:stCxn id="16" idx="3"/>
            <a:endCxn id="51" idx="3"/>
          </p:cNvCxnSpPr>
          <p:nvPr/>
        </p:nvCxnSpPr>
        <p:spPr>
          <a:xfrm rot="5400000">
            <a:off x="5034235" y="3382554"/>
            <a:ext cx="2349977" cy="1469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7323032C-3DEB-3242-B6CD-73D67CC8E772}"/>
              </a:ext>
            </a:extLst>
          </p:cNvPr>
          <p:cNvCxnSpPr>
            <a:cxnSpLocks/>
            <a:stCxn id="16" idx="3"/>
            <a:endCxn id="52" idx="3"/>
          </p:cNvCxnSpPr>
          <p:nvPr/>
        </p:nvCxnSpPr>
        <p:spPr>
          <a:xfrm rot="5400000">
            <a:off x="4848579" y="3561382"/>
            <a:ext cx="2714461" cy="1537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Freeform 123">
            <a:extLst>
              <a:ext uri="{FF2B5EF4-FFF2-40B4-BE49-F238E27FC236}">
                <a16:creationId xmlns:a16="http://schemas.microsoft.com/office/drawing/2014/main" id="{1DC504AB-82B9-764E-955E-A80C49CB49F8}"/>
              </a:ext>
            </a:extLst>
          </p:cNvPr>
          <p:cNvSpPr/>
          <p:nvPr/>
        </p:nvSpPr>
        <p:spPr>
          <a:xfrm flipV="1">
            <a:off x="6135748" y="4982543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9DA5F72-6C3B-C143-9A1F-770D51A4C4F0}"/>
              </a:ext>
            </a:extLst>
          </p:cNvPr>
          <p:cNvSpPr/>
          <p:nvPr/>
        </p:nvSpPr>
        <p:spPr>
          <a:xfrm flipV="1">
            <a:off x="6125363" y="4701997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72E9E7E-0E2B-F444-AE0D-9AFB935240E6}"/>
              </a:ext>
            </a:extLst>
          </p:cNvPr>
          <p:cNvSpPr/>
          <p:nvPr/>
        </p:nvSpPr>
        <p:spPr>
          <a:xfrm flipV="1">
            <a:off x="6125362" y="4364042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6973E77-C71F-C54A-9B26-3C27516D741B}"/>
              </a:ext>
            </a:extLst>
          </p:cNvPr>
          <p:cNvSpPr/>
          <p:nvPr/>
        </p:nvSpPr>
        <p:spPr>
          <a:xfrm flipV="1">
            <a:off x="6104689" y="4017758"/>
            <a:ext cx="1230394" cy="1586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12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2018-11-06T13:11:19Z</dcterms:modified>
</cp:coreProperties>
</file>