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2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B7C17-6EFB-4C64-872C-8366C174D8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1" y="1122363"/>
            <a:ext cx="9144000" cy="2387600"/>
          </a:xfrm>
        </p:spPr>
        <p:txBody>
          <a:bodyPr anchor="b"/>
          <a:lstStyle>
            <a:lvl1pPr algn="ctr">
              <a:defRPr sz="6001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3E7CE2-639B-4013-A44E-2A193EA286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1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13" indent="0" algn="ctr">
              <a:buNone/>
              <a:defRPr sz="2000"/>
            </a:lvl2pPr>
            <a:lvl3pPr marL="914425" indent="0" algn="ctr">
              <a:buNone/>
              <a:defRPr sz="1800"/>
            </a:lvl3pPr>
            <a:lvl4pPr marL="1371637" indent="0" algn="ctr">
              <a:buNone/>
              <a:defRPr sz="1600"/>
            </a:lvl4pPr>
            <a:lvl5pPr marL="1828848" indent="0" algn="ctr">
              <a:buNone/>
              <a:defRPr sz="1600"/>
            </a:lvl5pPr>
            <a:lvl6pPr marL="2286061" indent="0" algn="ctr">
              <a:buNone/>
              <a:defRPr sz="1600"/>
            </a:lvl6pPr>
            <a:lvl7pPr marL="2743273" indent="0" algn="ctr">
              <a:buNone/>
              <a:defRPr sz="1600"/>
            </a:lvl7pPr>
            <a:lvl8pPr marL="3200486" indent="0" algn="ctr">
              <a:buNone/>
              <a:defRPr sz="1600"/>
            </a:lvl8pPr>
            <a:lvl9pPr marL="36577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5E94D9-BE99-4C5F-A939-26988B62B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E3181-4089-4178-A264-7BE145A909A0}" type="datetimeFigureOut">
              <a:rPr lang="en-SG" smtClean="0"/>
              <a:t>15/10/2018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BD02E3-9C3F-43A4-9F59-B1573C91A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6CB686-6D61-4BC3-8CC1-B630CC148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9A3EA-E1A3-4C1C-90E0-E1849C5B877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64098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16D85-8684-4A41-B9D4-AC4FEF9A8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98269D-8B16-4C7B-B1AC-E8051884AC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8E54E5-A95C-49D1-9C29-2731CDE3D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E3181-4089-4178-A264-7BE145A909A0}" type="datetimeFigureOut">
              <a:rPr lang="en-SG" smtClean="0"/>
              <a:t>15/10/2018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BC1455-5245-48FA-9644-68297D348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A96A93-DC0D-450F-9E65-A02E5AE14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9A3EA-E1A3-4C1C-90E0-E1849C5B877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58529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BDF9C6-B399-4250-9B3D-24445DBD93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FBBE5A-8B07-4B11-B480-98099A8DE5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CEAECC-6019-45B0-A88D-569A1F1F5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E3181-4089-4178-A264-7BE145A909A0}" type="datetimeFigureOut">
              <a:rPr lang="en-SG" smtClean="0"/>
              <a:t>15/10/2018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7ECB1F-CF2B-49AC-98A1-C242FFB5B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74EE53-14DF-4463-A1E6-06A48E19A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9A3EA-E1A3-4C1C-90E0-E1849C5B877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81613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C07E3-33EE-48B5-BB32-789D59DDB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A2BC20-98E0-47B4-A6E1-F715282F5C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D7C93E-7AA7-4FAB-BC5E-F0F36AAC6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E3181-4089-4178-A264-7BE145A909A0}" type="datetimeFigureOut">
              <a:rPr lang="en-SG" smtClean="0"/>
              <a:t>15/10/2018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270B02-F1FE-47AE-B744-826ED5450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4C96C1-FC22-4FBC-9FA2-D5C4B761C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9A3EA-E1A3-4C1C-90E0-E1849C5B877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13499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A329B-AB94-445D-9618-1A995C045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4"/>
            <a:ext cx="10515600" cy="2852737"/>
          </a:xfrm>
        </p:spPr>
        <p:txBody>
          <a:bodyPr anchor="b"/>
          <a:lstStyle>
            <a:lvl1pPr>
              <a:defRPr sz="6001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8D7F2E-AD24-4BE6-9AF6-963243820F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9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13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2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3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4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6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7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7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C9D847-1C50-4076-A913-5353D9897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E3181-4089-4178-A264-7BE145A909A0}" type="datetimeFigureOut">
              <a:rPr lang="en-SG" smtClean="0"/>
              <a:t>15/10/2018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D7BE84-C9BB-4C27-944A-87267FF0B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4C857D-BE64-4B2E-AB62-56E0A799F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9A3EA-E1A3-4C1C-90E0-E1849C5B877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6558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B1331-21A2-46EB-859A-0AF317E0B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127A37-F469-42DF-80C3-BCBE751D33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B7BA0D-B498-444D-8FD1-49365B0BB1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2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84938F-2640-4B3C-893A-54EB059F1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E3181-4089-4178-A264-7BE145A909A0}" type="datetimeFigureOut">
              <a:rPr lang="en-SG" smtClean="0"/>
              <a:t>15/10/2018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7964DD-A638-45BA-8BC6-8D2BC0D87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D53107-AD5B-4E0D-AFE0-2E5752415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9A3EA-E1A3-4C1C-90E0-E1849C5B877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53749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078E7-3088-4290-B469-990FCEF3A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B71788-943E-44FA-9009-9BF6C7423B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91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3" indent="0">
              <a:buNone/>
              <a:defRPr sz="2000" b="1"/>
            </a:lvl2pPr>
            <a:lvl3pPr marL="914425" indent="0">
              <a:buNone/>
              <a:defRPr sz="1800" b="1"/>
            </a:lvl3pPr>
            <a:lvl4pPr marL="1371637" indent="0">
              <a:buNone/>
              <a:defRPr sz="1600" b="1"/>
            </a:lvl4pPr>
            <a:lvl5pPr marL="1828848" indent="0">
              <a:buNone/>
              <a:defRPr sz="1600" b="1"/>
            </a:lvl5pPr>
            <a:lvl6pPr marL="2286061" indent="0">
              <a:buNone/>
              <a:defRPr sz="1600" b="1"/>
            </a:lvl6pPr>
            <a:lvl7pPr marL="2743273" indent="0">
              <a:buNone/>
              <a:defRPr sz="1600" b="1"/>
            </a:lvl7pPr>
            <a:lvl8pPr marL="3200486" indent="0">
              <a:buNone/>
              <a:defRPr sz="1600" b="1"/>
            </a:lvl8pPr>
            <a:lvl9pPr marL="36577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7323C5-C4A6-4495-B821-C56B783CA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91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517196-EF36-4670-B87B-999791A1B0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3" indent="0">
              <a:buNone/>
              <a:defRPr sz="2000" b="1"/>
            </a:lvl2pPr>
            <a:lvl3pPr marL="914425" indent="0">
              <a:buNone/>
              <a:defRPr sz="1800" b="1"/>
            </a:lvl3pPr>
            <a:lvl4pPr marL="1371637" indent="0">
              <a:buNone/>
              <a:defRPr sz="1600" b="1"/>
            </a:lvl4pPr>
            <a:lvl5pPr marL="1828848" indent="0">
              <a:buNone/>
              <a:defRPr sz="1600" b="1"/>
            </a:lvl5pPr>
            <a:lvl6pPr marL="2286061" indent="0">
              <a:buNone/>
              <a:defRPr sz="1600" b="1"/>
            </a:lvl6pPr>
            <a:lvl7pPr marL="2743273" indent="0">
              <a:buNone/>
              <a:defRPr sz="1600" b="1"/>
            </a:lvl7pPr>
            <a:lvl8pPr marL="3200486" indent="0">
              <a:buNone/>
              <a:defRPr sz="1600" b="1"/>
            </a:lvl8pPr>
            <a:lvl9pPr marL="36577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33A9DA-116E-4EF2-A0BB-52BD72E45D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AA4768-46E8-4D09-9796-55EC5F537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E3181-4089-4178-A264-7BE145A909A0}" type="datetimeFigureOut">
              <a:rPr lang="en-SG" smtClean="0"/>
              <a:t>15/10/2018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5F442A-3904-441A-A840-CF192A079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F55252-4FC9-45A2-B0F0-2DE54A7C7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9A3EA-E1A3-4C1C-90E0-E1849C5B877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59724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37F34-9E7D-42B0-962A-5A9E098BE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83A614-1962-4542-8C23-EFB323F34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E3181-4089-4178-A264-7BE145A909A0}" type="datetimeFigureOut">
              <a:rPr lang="en-SG" smtClean="0"/>
              <a:t>15/10/2018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22C7E3-B0B3-4FCB-B67E-9FD1E753C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D545B1-7169-43D2-AFAC-25389BFB4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9A3EA-E1A3-4C1C-90E0-E1849C5B877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58582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AFDA3C-B60C-4066-83DE-77BC71580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E3181-4089-4178-A264-7BE145A909A0}" type="datetimeFigureOut">
              <a:rPr lang="en-SG" smtClean="0"/>
              <a:t>15/10/2018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644628-DA68-4707-8DA5-F7495395C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15EF76-011C-4264-B9A3-183AFDA0D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9A3EA-E1A3-4C1C-90E0-E1849C5B877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9596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8A3D0-AF25-491E-A870-A7C358755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7" cy="1600200"/>
          </a:xfrm>
        </p:spPr>
        <p:txBody>
          <a:bodyPr anchor="b"/>
          <a:lstStyle>
            <a:lvl1pPr>
              <a:defRPr sz="3201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B44B56-9A61-4063-835E-6CF0C47E48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31"/>
            <a:ext cx="6172200" cy="4873625"/>
          </a:xfrm>
        </p:spPr>
        <p:txBody>
          <a:bodyPr/>
          <a:lstStyle>
            <a:lvl1pPr>
              <a:defRPr sz="3201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DC49A7-D0EA-44AB-9D68-3BE49D6215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3" indent="0">
              <a:buNone/>
              <a:defRPr sz="1400"/>
            </a:lvl2pPr>
            <a:lvl3pPr marL="914425" indent="0">
              <a:buNone/>
              <a:defRPr sz="1200"/>
            </a:lvl3pPr>
            <a:lvl4pPr marL="1371637" indent="0">
              <a:buNone/>
              <a:defRPr sz="1000"/>
            </a:lvl4pPr>
            <a:lvl5pPr marL="1828848" indent="0">
              <a:buNone/>
              <a:defRPr sz="1000"/>
            </a:lvl5pPr>
            <a:lvl6pPr marL="2286061" indent="0">
              <a:buNone/>
              <a:defRPr sz="1000"/>
            </a:lvl6pPr>
            <a:lvl7pPr marL="2743273" indent="0">
              <a:buNone/>
              <a:defRPr sz="1000"/>
            </a:lvl7pPr>
            <a:lvl8pPr marL="3200486" indent="0">
              <a:buNone/>
              <a:defRPr sz="1000"/>
            </a:lvl8pPr>
            <a:lvl9pPr marL="36577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EE5D47-6559-4F63-BFDE-AECB04319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E3181-4089-4178-A264-7BE145A909A0}" type="datetimeFigureOut">
              <a:rPr lang="en-SG" smtClean="0"/>
              <a:t>15/10/2018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880C62-1142-4E4B-871E-F14A86674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59F87C-C1A8-4219-BBB3-C24E47559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9A3EA-E1A3-4C1C-90E0-E1849C5B877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18679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C5512-D976-4D35-BE9D-D06DC3332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7" cy="1600200"/>
          </a:xfrm>
        </p:spPr>
        <p:txBody>
          <a:bodyPr anchor="b"/>
          <a:lstStyle>
            <a:lvl1pPr>
              <a:defRPr sz="3201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B0944A-1325-4976-B72D-D2964D5215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31"/>
            <a:ext cx="6172200" cy="4873625"/>
          </a:xfrm>
        </p:spPr>
        <p:txBody>
          <a:bodyPr/>
          <a:lstStyle>
            <a:lvl1pPr marL="0" indent="0">
              <a:buNone/>
              <a:defRPr sz="3201"/>
            </a:lvl1pPr>
            <a:lvl2pPr marL="457213" indent="0">
              <a:buNone/>
              <a:defRPr sz="2800"/>
            </a:lvl2pPr>
            <a:lvl3pPr marL="914425" indent="0">
              <a:buNone/>
              <a:defRPr sz="2400"/>
            </a:lvl3pPr>
            <a:lvl4pPr marL="1371637" indent="0">
              <a:buNone/>
              <a:defRPr sz="2000"/>
            </a:lvl4pPr>
            <a:lvl5pPr marL="1828848" indent="0">
              <a:buNone/>
              <a:defRPr sz="2000"/>
            </a:lvl5pPr>
            <a:lvl6pPr marL="2286061" indent="0">
              <a:buNone/>
              <a:defRPr sz="2000"/>
            </a:lvl6pPr>
            <a:lvl7pPr marL="2743273" indent="0">
              <a:buNone/>
              <a:defRPr sz="2000"/>
            </a:lvl7pPr>
            <a:lvl8pPr marL="3200486" indent="0">
              <a:buNone/>
              <a:defRPr sz="2000"/>
            </a:lvl8pPr>
            <a:lvl9pPr marL="36577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958A8F-FDCB-44F0-8038-86F6B6D5BF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3" indent="0">
              <a:buNone/>
              <a:defRPr sz="1400"/>
            </a:lvl2pPr>
            <a:lvl3pPr marL="914425" indent="0">
              <a:buNone/>
              <a:defRPr sz="1200"/>
            </a:lvl3pPr>
            <a:lvl4pPr marL="1371637" indent="0">
              <a:buNone/>
              <a:defRPr sz="1000"/>
            </a:lvl4pPr>
            <a:lvl5pPr marL="1828848" indent="0">
              <a:buNone/>
              <a:defRPr sz="1000"/>
            </a:lvl5pPr>
            <a:lvl6pPr marL="2286061" indent="0">
              <a:buNone/>
              <a:defRPr sz="1000"/>
            </a:lvl6pPr>
            <a:lvl7pPr marL="2743273" indent="0">
              <a:buNone/>
              <a:defRPr sz="1000"/>
            </a:lvl7pPr>
            <a:lvl8pPr marL="3200486" indent="0">
              <a:buNone/>
              <a:defRPr sz="1000"/>
            </a:lvl8pPr>
            <a:lvl9pPr marL="36577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FA19C-6D4F-4CFA-BD23-3496E8F8C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E3181-4089-4178-A264-7BE145A909A0}" type="datetimeFigureOut">
              <a:rPr lang="en-SG" smtClean="0"/>
              <a:t>15/10/2018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BF643D-6192-4DA5-A94D-0FA262980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477430-B863-48AC-AE81-9BE01C667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9A3EA-E1A3-4C1C-90E0-E1849C5B877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21960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480A59-C2B4-4AAB-AB76-7804E52F4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DFD9D6-8164-4505-B40C-68D253AB1E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EBDB0E-226B-4D9A-B86D-EACD11B9D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1E3181-4089-4178-A264-7BE145A909A0}" type="datetimeFigureOut">
              <a:rPr lang="en-SG" smtClean="0"/>
              <a:t>15/10/2018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825D5F-705C-43EB-808C-561293276C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936846-9C1A-4249-BD37-B647C3D4E2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09A3EA-E1A3-4C1C-90E0-E1849C5B877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43585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25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6" indent="-228606" algn="l" defTabSz="91442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9" indent="-228606" algn="l" defTabSz="91442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31" indent="-228606" algn="l" defTabSz="91442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3" indent="-228606" algn="l" defTabSz="91442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6" indent="-228606" algn="l" defTabSz="91442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8" indent="-228606" algn="l" defTabSz="91442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81" indent="-228606" algn="l" defTabSz="91442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92" indent="-228606" algn="l" defTabSz="91442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304" indent="-228606" algn="l" defTabSz="91442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3" algn="l" defTabSz="9144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5" algn="l" defTabSz="9144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7" algn="l" defTabSz="9144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8" algn="l" defTabSz="9144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61" algn="l" defTabSz="9144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73" algn="l" defTabSz="9144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6" algn="l" defTabSz="9144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700" algn="l" defTabSz="9144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5">
            <a:extLst>
              <a:ext uri="{FF2B5EF4-FFF2-40B4-BE49-F238E27FC236}">
                <a16:creationId xmlns:a16="http://schemas.microsoft.com/office/drawing/2014/main" id="{98CCE064-5C83-467F-9CDE-7840E437A717}"/>
              </a:ext>
            </a:extLst>
          </p:cNvPr>
          <p:cNvSpPr/>
          <p:nvPr/>
        </p:nvSpPr>
        <p:spPr>
          <a:xfrm>
            <a:off x="158498" y="261957"/>
            <a:ext cx="10425568" cy="6421602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5" name="Rectangle 62">
            <a:extLst>
              <a:ext uri="{FF2B5EF4-FFF2-40B4-BE49-F238E27FC236}">
                <a16:creationId xmlns:a16="http://schemas.microsoft.com/office/drawing/2014/main" id="{345D19C5-8566-4683-94F7-61A8C21B644C}"/>
              </a:ext>
            </a:extLst>
          </p:cNvPr>
          <p:cNvSpPr/>
          <p:nvPr/>
        </p:nvSpPr>
        <p:spPr>
          <a:xfrm>
            <a:off x="1316684" y="664807"/>
            <a:ext cx="1507795" cy="32621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F56A76D-431A-4C92-9FED-1FD96879A1D8}"/>
              </a:ext>
            </a:extLst>
          </p:cNvPr>
          <p:cNvCxnSpPr>
            <a:cxnSpLocks/>
          </p:cNvCxnSpPr>
          <p:nvPr/>
        </p:nvCxnSpPr>
        <p:spPr>
          <a:xfrm>
            <a:off x="2044498" y="1011570"/>
            <a:ext cx="20560" cy="567198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19041977-3D52-4931-9C5F-324B860F2685}"/>
              </a:ext>
            </a:extLst>
          </p:cNvPr>
          <p:cNvSpPr/>
          <p:nvPr/>
        </p:nvSpPr>
        <p:spPr>
          <a:xfrm>
            <a:off x="1968298" y="1408020"/>
            <a:ext cx="141638" cy="511545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4C7B4D7-EFA5-4A55-B1A9-826932C6DA83}"/>
              </a:ext>
            </a:extLst>
          </p:cNvPr>
          <p:cNvCxnSpPr>
            <a:cxnSpLocks/>
          </p:cNvCxnSpPr>
          <p:nvPr/>
        </p:nvCxnSpPr>
        <p:spPr>
          <a:xfrm>
            <a:off x="1305931" y="1424580"/>
            <a:ext cx="669191" cy="1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1BC8ABC-CCAC-4639-AC0F-B23818156C88}"/>
              </a:ext>
            </a:extLst>
          </p:cNvPr>
          <p:cNvSpPr txBox="1"/>
          <p:nvPr/>
        </p:nvSpPr>
        <p:spPr>
          <a:xfrm>
            <a:off x="-250800" y="1142304"/>
            <a:ext cx="23444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dirty="0">
                <a:solidFill>
                  <a:srgbClr val="0070C0"/>
                </a:solidFill>
              </a:rPr>
              <a:t>execute(“/order find n/Alex”)</a:t>
            </a:r>
          </a:p>
        </p:txBody>
      </p:sp>
      <p:sp>
        <p:nvSpPr>
          <p:cNvPr id="10" name="Rectangle 62">
            <a:extLst>
              <a:ext uri="{FF2B5EF4-FFF2-40B4-BE49-F238E27FC236}">
                <a16:creationId xmlns:a16="http://schemas.microsoft.com/office/drawing/2014/main" id="{31AA61FA-7A51-43F7-A9B5-8A44B9F981C1}"/>
              </a:ext>
            </a:extLst>
          </p:cNvPr>
          <p:cNvSpPr/>
          <p:nvPr/>
        </p:nvSpPr>
        <p:spPr>
          <a:xfrm>
            <a:off x="3028742" y="543885"/>
            <a:ext cx="1146974" cy="43997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:Order</a:t>
            </a:r>
          </a:p>
          <a:p>
            <a:pPr algn="ctr"/>
            <a:r>
              <a:rPr lang="en-US" sz="1600" dirty="0" err="1">
                <a:solidFill>
                  <a:schemeClr val="bg1"/>
                </a:solidFill>
              </a:rPr>
              <a:t>BookParser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11" name="Rectangle 62">
            <a:extLst>
              <a:ext uri="{FF2B5EF4-FFF2-40B4-BE49-F238E27FC236}">
                <a16:creationId xmlns:a16="http://schemas.microsoft.com/office/drawing/2014/main" id="{9B056AE5-87CF-4594-BF4F-8A05700B41F9}"/>
              </a:ext>
            </a:extLst>
          </p:cNvPr>
          <p:cNvSpPr/>
          <p:nvPr/>
        </p:nvSpPr>
        <p:spPr>
          <a:xfrm>
            <a:off x="4369680" y="1759094"/>
            <a:ext cx="1655765" cy="43997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:Order</a:t>
            </a:r>
          </a:p>
          <a:p>
            <a:pPr algn="ctr"/>
            <a:r>
              <a:rPr lang="en-US" sz="1600" dirty="0" err="1">
                <a:solidFill>
                  <a:schemeClr val="bg1"/>
                </a:solidFill>
              </a:rPr>
              <a:t>CommandParser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73FB02C-D3E7-4E5E-B31A-C1A34489A85E}"/>
              </a:ext>
            </a:extLst>
          </p:cNvPr>
          <p:cNvCxnSpPr>
            <a:cxnSpLocks/>
          </p:cNvCxnSpPr>
          <p:nvPr/>
        </p:nvCxnSpPr>
        <p:spPr>
          <a:xfrm>
            <a:off x="3638342" y="1011569"/>
            <a:ext cx="9280" cy="3916258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C0C58F27-A2C9-4EE4-B30B-C4888A5F4F8D}"/>
              </a:ext>
            </a:extLst>
          </p:cNvPr>
          <p:cNvSpPr/>
          <p:nvPr/>
        </p:nvSpPr>
        <p:spPr>
          <a:xfrm>
            <a:off x="3567680" y="1791916"/>
            <a:ext cx="131880" cy="302573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42D2D79-CE65-4638-B7DE-3D35CB68E376}"/>
              </a:ext>
            </a:extLst>
          </p:cNvPr>
          <p:cNvSpPr txBox="1"/>
          <p:nvPr/>
        </p:nvSpPr>
        <p:spPr>
          <a:xfrm>
            <a:off x="2232623" y="1424581"/>
            <a:ext cx="131394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sz="1200" dirty="0" err="1"/>
              <a:t>parseCommand</a:t>
            </a:r>
            <a:r>
              <a:rPr lang="en-US" sz="1200" dirty="0"/>
              <a:t>(“</a:t>
            </a:r>
          </a:p>
          <a:p>
            <a:pPr algn="l"/>
            <a:r>
              <a:rPr lang="en-US" sz="1200" dirty="0"/>
              <a:t>/order find n/Alex”)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CC99A7E-21F0-4424-A81F-61762B3397B4}"/>
              </a:ext>
            </a:extLst>
          </p:cNvPr>
          <p:cNvCxnSpPr>
            <a:cxnSpLocks/>
          </p:cNvCxnSpPr>
          <p:nvPr/>
        </p:nvCxnSpPr>
        <p:spPr>
          <a:xfrm>
            <a:off x="2120698" y="1791911"/>
            <a:ext cx="1446982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08038B7-395D-41CE-B4C5-BAFB656D01FC}"/>
              </a:ext>
            </a:extLst>
          </p:cNvPr>
          <p:cNvCxnSpPr>
            <a:cxnSpLocks/>
          </p:cNvCxnSpPr>
          <p:nvPr/>
        </p:nvCxnSpPr>
        <p:spPr>
          <a:xfrm>
            <a:off x="3730952" y="1973239"/>
            <a:ext cx="618410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5644BD7-3D1A-4DE6-A9D3-0937C60DBF17}"/>
              </a:ext>
            </a:extLst>
          </p:cNvPr>
          <p:cNvCxnSpPr>
            <a:cxnSpLocks/>
          </p:cNvCxnSpPr>
          <p:nvPr/>
        </p:nvCxnSpPr>
        <p:spPr>
          <a:xfrm>
            <a:off x="5180112" y="2207084"/>
            <a:ext cx="1" cy="2585055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0293D330-125B-4FAF-AB65-EB7A39B6B77F}"/>
              </a:ext>
            </a:extLst>
          </p:cNvPr>
          <p:cNvSpPr/>
          <p:nvPr/>
        </p:nvSpPr>
        <p:spPr>
          <a:xfrm>
            <a:off x="5102910" y="2202908"/>
            <a:ext cx="145248" cy="1551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5E9583B-A536-47D7-94FB-F6EDE80907CD}"/>
              </a:ext>
            </a:extLst>
          </p:cNvPr>
          <p:cNvCxnSpPr>
            <a:cxnSpLocks/>
            <a:endCxn id="22" idx="2"/>
          </p:cNvCxnSpPr>
          <p:nvPr/>
        </p:nvCxnSpPr>
        <p:spPr>
          <a:xfrm>
            <a:off x="3722075" y="2355061"/>
            <a:ext cx="1453459" cy="2947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FF6ED2BA-51F9-4D5D-8896-D5C980639241}"/>
              </a:ext>
            </a:extLst>
          </p:cNvPr>
          <p:cNvSpPr txBox="1"/>
          <p:nvPr/>
        </p:nvSpPr>
        <p:spPr>
          <a:xfrm>
            <a:off x="3772905" y="2609252"/>
            <a:ext cx="130902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sz="1200" dirty="0"/>
              <a:t>parse(“find n/Alex”)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21AD779-3A63-44C7-A3D2-FA597E60F5A8}"/>
              </a:ext>
            </a:extLst>
          </p:cNvPr>
          <p:cNvCxnSpPr>
            <a:cxnSpLocks/>
          </p:cNvCxnSpPr>
          <p:nvPr/>
        </p:nvCxnSpPr>
        <p:spPr>
          <a:xfrm>
            <a:off x="3730952" y="2874363"/>
            <a:ext cx="1361504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43AC3A40-8D26-4A80-87CE-EA7C4BB1804E}"/>
              </a:ext>
            </a:extLst>
          </p:cNvPr>
          <p:cNvSpPr/>
          <p:nvPr/>
        </p:nvSpPr>
        <p:spPr>
          <a:xfrm>
            <a:off x="5102407" y="2873355"/>
            <a:ext cx="157926" cy="1845904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39" name="Rectangle 62">
            <a:extLst>
              <a:ext uri="{FF2B5EF4-FFF2-40B4-BE49-F238E27FC236}">
                <a16:creationId xmlns:a16="http://schemas.microsoft.com/office/drawing/2014/main" id="{F391E72B-7B04-402C-A690-5907C645AA29}"/>
              </a:ext>
            </a:extLst>
          </p:cNvPr>
          <p:cNvSpPr/>
          <p:nvPr/>
        </p:nvSpPr>
        <p:spPr>
          <a:xfrm>
            <a:off x="5955200" y="2810660"/>
            <a:ext cx="1816563" cy="434197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:Find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 err="1">
                <a:solidFill>
                  <a:schemeClr val="bg1"/>
                </a:solidFill>
              </a:rPr>
              <a:t>CommandParser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07FEBE3-C986-450F-9221-30627DFB4A03}"/>
              </a:ext>
            </a:extLst>
          </p:cNvPr>
          <p:cNvCxnSpPr>
            <a:cxnSpLocks/>
          </p:cNvCxnSpPr>
          <p:nvPr/>
        </p:nvCxnSpPr>
        <p:spPr>
          <a:xfrm>
            <a:off x="5256735" y="3022284"/>
            <a:ext cx="690594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BDCD544-A4E2-4531-9902-893765C0C819}"/>
              </a:ext>
            </a:extLst>
          </p:cNvPr>
          <p:cNvCxnSpPr>
            <a:cxnSpLocks/>
          </p:cNvCxnSpPr>
          <p:nvPr/>
        </p:nvCxnSpPr>
        <p:spPr>
          <a:xfrm>
            <a:off x="6814813" y="3256051"/>
            <a:ext cx="1" cy="1557676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C990C0BF-84CC-4331-8E51-9E9A29D7C2E2}"/>
              </a:ext>
            </a:extLst>
          </p:cNvPr>
          <p:cNvSpPr/>
          <p:nvPr/>
        </p:nvSpPr>
        <p:spPr>
          <a:xfrm>
            <a:off x="6737611" y="3251878"/>
            <a:ext cx="145248" cy="1551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C6E1FD1-A8C4-46BF-AD11-081FE0DBC012}"/>
              </a:ext>
            </a:extLst>
          </p:cNvPr>
          <p:cNvCxnSpPr>
            <a:cxnSpLocks/>
          </p:cNvCxnSpPr>
          <p:nvPr/>
        </p:nvCxnSpPr>
        <p:spPr>
          <a:xfrm>
            <a:off x="5263483" y="3406978"/>
            <a:ext cx="147589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6EE85D60-A671-4080-970A-312C5098DADF}"/>
              </a:ext>
            </a:extLst>
          </p:cNvPr>
          <p:cNvSpPr txBox="1"/>
          <p:nvPr/>
        </p:nvSpPr>
        <p:spPr>
          <a:xfrm>
            <a:off x="5389286" y="3674930"/>
            <a:ext cx="120497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sz="1200" dirty="0"/>
              <a:t>parse(“n/Alex”)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4EE8313-5790-4966-B4CE-F257E5CEACB4}"/>
              </a:ext>
            </a:extLst>
          </p:cNvPr>
          <p:cNvCxnSpPr>
            <a:cxnSpLocks/>
          </p:cNvCxnSpPr>
          <p:nvPr/>
        </p:nvCxnSpPr>
        <p:spPr>
          <a:xfrm>
            <a:off x="5263771" y="3934336"/>
            <a:ext cx="1482997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1719FA4A-AC47-4E7C-8766-D81AE6299F7F}"/>
              </a:ext>
            </a:extLst>
          </p:cNvPr>
          <p:cNvSpPr/>
          <p:nvPr/>
        </p:nvSpPr>
        <p:spPr>
          <a:xfrm>
            <a:off x="6737610" y="3897543"/>
            <a:ext cx="145183" cy="60987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57" name="Rectangle 62">
            <a:extLst>
              <a:ext uri="{FF2B5EF4-FFF2-40B4-BE49-F238E27FC236}">
                <a16:creationId xmlns:a16="http://schemas.microsoft.com/office/drawing/2014/main" id="{8FF06BFF-9634-4DB1-BCAB-CA173B707C4E}"/>
              </a:ext>
            </a:extLst>
          </p:cNvPr>
          <p:cNvSpPr/>
          <p:nvPr/>
        </p:nvSpPr>
        <p:spPr>
          <a:xfrm>
            <a:off x="7529257" y="3747328"/>
            <a:ext cx="1147838" cy="434197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f:Find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1641C159-EC71-4867-A41B-9AD7F2FACF27}"/>
              </a:ext>
            </a:extLst>
          </p:cNvPr>
          <p:cNvCxnSpPr>
            <a:cxnSpLocks/>
          </p:cNvCxnSpPr>
          <p:nvPr/>
        </p:nvCxnSpPr>
        <p:spPr>
          <a:xfrm>
            <a:off x="8202788" y="4168242"/>
            <a:ext cx="1" cy="2355227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FB88297E-4144-47A4-9347-53564A5DD62C}"/>
              </a:ext>
            </a:extLst>
          </p:cNvPr>
          <p:cNvSpPr/>
          <p:nvPr/>
        </p:nvSpPr>
        <p:spPr>
          <a:xfrm>
            <a:off x="8125586" y="4184389"/>
            <a:ext cx="169780" cy="130214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8ABFBE77-CEC2-460B-A13A-678FDC27D83E}"/>
              </a:ext>
            </a:extLst>
          </p:cNvPr>
          <p:cNvCxnSpPr>
            <a:cxnSpLocks/>
          </p:cNvCxnSpPr>
          <p:nvPr/>
        </p:nvCxnSpPr>
        <p:spPr>
          <a:xfrm>
            <a:off x="6891938" y="3972315"/>
            <a:ext cx="642160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1E5B9B76-3A6F-42C7-97D9-5D863F8E26E9}"/>
              </a:ext>
            </a:extLst>
          </p:cNvPr>
          <p:cNvCxnSpPr>
            <a:cxnSpLocks/>
          </p:cNvCxnSpPr>
          <p:nvPr/>
        </p:nvCxnSpPr>
        <p:spPr>
          <a:xfrm>
            <a:off x="6891938" y="4314603"/>
            <a:ext cx="1213691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CC7A7E33-C704-4F2A-9140-A1E467AEB2DC}"/>
              </a:ext>
            </a:extLst>
          </p:cNvPr>
          <p:cNvCxnSpPr>
            <a:cxnSpLocks/>
          </p:cNvCxnSpPr>
          <p:nvPr/>
        </p:nvCxnSpPr>
        <p:spPr>
          <a:xfrm>
            <a:off x="5263483" y="4507416"/>
            <a:ext cx="1493011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2EC16EED-F84B-4473-98CF-98188E06C8FE}"/>
              </a:ext>
            </a:extLst>
          </p:cNvPr>
          <p:cNvCxnSpPr>
            <a:cxnSpLocks/>
          </p:cNvCxnSpPr>
          <p:nvPr/>
        </p:nvCxnSpPr>
        <p:spPr>
          <a:xfrm>
            <a:off x="3728239" y="4703323"/>
            <a:ext cx="1401236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6BC98D18-CA26-4E7D-B72D-E9EF0302FBE7}"/>
              </a:ext>
            </a:extLst>
          </p:cNvPr>
          <p:cNvCxnSpPr>
            <a:cxnSpLocks/>
          </p:cNvCxnSpPr>
          <p:nvPr/>
        </p:nvCxnSpPr>
        <p:spPr>
          <a:xfrm>
            <a:off x="2121701" y="4822749"/>
            <a:ext cx="1443252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8430B619-4BD8-49B2-88D6-C0382537A1F7}"/>
              </a:ext>
            </a:extLst>
          </p:cNvPr>
          <p:cNvCxnSpPr>
            <a:cxnSpLocks/>
          </p:cNvCxnSpPr>
          <p:nvPr/>
        </p:nvCxnSpPr>
        <p:spPr>
          <a:xfrm>
            <a:off x="2120698" y="5180544"/>
            <a:ext cx="6006480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382F5E12-6C94-40E3-9491-37C1F86E3826}"/>
              </a:ext>
            </a:extLst>
          </p:cNvPr>
          <p:cNvSpPr/>
          <p:nvPr/>
        </p:nvSpPr>
        <p:spPr>
          <a:xfrm>
            <a:off x="8124010" y="5164775"/>
            <a:ext cx="159396" cy="1166541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57EE0D07-0DFB-4A92-9B03-757525AD9EB2}"/>
              </a:ext>
            </a:extLst>
          </p:cNvPr>
          <p:cNvSpPr txBox="1"/>
          <p:nvPr/>
        </p:nvSpPr>
        <p:spPr>
          <a:xfrm>
            <a:off x="4621591" y="4917600"/>
            <a:ext cx="23444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dirty="0">
                <a:solidFill>
                  <a:srgbClr val="0070C0"/>
                </a:solidFill>
              </a:rPr>
              <a:t>execute()</a:t>
            </a:r>
          </a:p>
        </p:txBody>
      </p:sp>
      <p:sp>
        <p:nvSpPr>
          <p:cNvPr id="45" name="Rectangle 65">
            <a:extLst>
              <a:ext uri="{FF2B5EF4-FFF2-40B4-BE49-F238E27FC236}">
                <a16:creationId xmlns:a16="http://schemas.microsoft.com/office/drawing/2014/main" id="{69225ED5-C91D-4FAB-B60A-A2563433086A}"/>
              </a:ext>
            </a:extLst>
          </p:cNvPr>
          <p:cNvSpPr/>
          <p:nvPr/>
        </p:nvSpPr>
        <p:spPr>
          <a:xfrm>
            <a:off x="10688546" y="298676"/>
            <a:ext cx="1440262" cy="6384883"/>
          </a:xfrm>
          <a:prstGeom prst="roundRect">
            <a:avLst>
              <a:gd name="adj" fmla="val 3484"/>
            </a:avLst>
          </a:prstGeom>
          <a:solidFill>
            <a:schemeClr val="accent3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BFB9AD8-1C9B-4160-967D-D194CA0C5DAA}"/>
              </a:ext>
            </a:extLst>
          </p:cNvPr>
          <p:cNvSpPr txBox="1"/>
          <p:nvPr/>
        </p:nvSpPr>
        <p:spPr>
          <a:xfrm>
            <a:off x="5395878" y="4261137"/>
            <a:ext cx="125480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dirty="0">
                <a:solidFill>
                  <a:srgbClr val="0070C0"/>
                </a:solidFill>
              </a:rPr>
              <a:t>f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2812E3B-E61B-4255-9AAD-F15A57A3E879}"/>
              </a:ext>
            </a:extLst>
          </p:cNvPr>
          <p:cNvSpPr txBox="1"/>
          <p:nvPr/>
        </p:nvSpPr>
        <p:spPr>
          <a:xfrm>
            <a:off x="4259966" y="4486118"/>
            <a:ext cx="125480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dirty="0">
                <a:solidFill>
                  <a:srgbClr val="0070C0"/>
                </a:solidFill>
              </a:rPr>
              <a:t>f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4407D6A-BA53-4E63-B1CB-3C8F29AFDC77}"/>
              </a:ext>
            </a:extLst>
          </p:cNvPr>
          <p:cNvSpPr txBox="1"/>
          <p:nvPr/>
        </p:nvSpPr>
        <p:spPr>
          <a:xfrm>
            <a:off x="2083862" y="4632366"/>
            <a:ext cx="125480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dirty="0">
                <a:solidFill>
                  <a:srgbClr val="0070C0"/>
                </a:solidFill>
              </a:rPr>
              <a:t>f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F858D263-02D8-4A13-AA1D-2F147D7C13B8}"/>
              </a:ext>
            </a:extLst>
          </p:cNvPr>
          <p:cNvCxnSpPr>
            <a:cxnSpLocks/>
          </p:cNvCxnSpPr>
          <p:nvPr/>
        </p:nvCxnSpPr>
        <p:spPr>
          <a:xfrm>
            <a:off x="8280393" y="5296926"/>
            <a:ext cx="3120368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62">
            <a:extLst>
              <a:ext uri="{FF2B5EF4-FFF2-40B4-BE49-F238E27FC236}">
                <a16:creationId xmlns:a16="http://schemas.microsoft.com/office/drawing/2014/main" id="{F078304E-9226-40CA-A1BD-6FA13D307124}"/>
              </a:ext>
            </a:extLst>
          </p:cNvPr>
          <p:cNvSpPr/>
          <p:nvPr/>
        </p:nvSpPr>
        <p:spPr>
          <a:xfrm>
            <a:off x="10916682" y="4034889"/>
            <a:ext cx="1042554" cy="433818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 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53D98FC4-86B5-4544-B934-33152A93248A}"/>
              </a:ext>
            </a:extLst>
          </p:cNvPr>
          <p:cNvCxnSpPr>
            <a:cxnSpLocks/>
          </p:cNvCxnSpPr>
          <p:nvPr/>
        </p:nvCxnSpPr>
        <p:spPr>
          <a:xfrm flipH="1">
            <a:off x="11469219" y="4482263"/>
            <a:ext cx="1" cy="1857883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2E186A27-8F0F-4C4E-BC4D-0CA253827BF1}"/>
              </a:ext>
            </a:extLst>
          </p:cNvPr>
          <p:cNvSpPr/>
          <p:nvPr/>
        </p:nvSpPr>
        <p:spPr>
          <a:xfrm>
            <a:off x="11387512" y="5281470"/>
            <a:ext cx="167536" cy="25627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40499D2-604D-4C61-A857-D5F44735D598}"/>
              </a:ext>
            </a:extLst>
          </p:cNvPr>
          <p:cNvSpPr txBox="1"/>
          <p:nvPr/>
        </p:nvSpPr>
        <p:spPr>
          <a:xfrm>
            <a:off x="8225304" y="5056164"/>
            <a:ext cx="23444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dirty="0" err="1">
                <a:solidFill>
                  <a:srgbClr val="0070C0"/>
                </a:solidFill>
              </a:rPr>
              <a:t>updateFilteredOrderList</a:t>
            </a:r>
            <a:r>
              <a:rPr lang="en-US" sz="1200" dirty="0">
                <a:solidFill>
                  <a:srgbClr val="0070C0"/>
                </a:solidFill>
              </a:rPr>
              <a:t>()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09107A37-B1D7-4CD6-888B-E5CCCBA5523B}"/>
              </a:ext>
            </a:extLst>
          </p:cNvPr>
          <p:cNvCxnSpPr>
            <a:cxnSpLocks/>
          </p:cNvCxnSpPr>
          <p:nvPr/>
        </p:nvCxnSpPr>
        <p:spPr>
          <a:xfrm>
            <a:off x="8278399" y="5528988"/>
            <a:ext cx="313027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2">
            <a:extLst>
              <a:ext uri="{FF2B5EF4-FFF2-40B4-BE49-F238E27FC236}">
                <a16:creationId xmlns:a16="http://schemas.microsoft.com/office/drawing/2014/main" id="{3C2AEC05-743E-4568-AF59-E29D2B1DFD0C}"/>
              </a:ext>
            </a:extLst>
          </p:cNvPr>
          <p:cNvSpPr/>
          <p:nvPr/>
        </p:nvSpPr>
        <p:spPr>
          <a:xfrm>
            <a:off x="8694392" y="5629712"/>
            <a:ext cx="1101208" cy="434197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r:CommandResult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4213CE37-EF39-400A-A912-E971811A7710}"/>
              </a:ext>
            </a:extLst>
          </p:cNvPr>
          <p:cNvCxnSpPr>
            <a:cxnSpLocks/>
            <a:endCxn id="62" idx="1"/>
          </p:cNvCxnSpPr>
          <p:nvPr/>
        </p:nvCxnSpPr>
        <p:spPr>
          <a:xfrm>
            <a:off x="8291412" y="5843242"/>
            <a:ext cx="402980" cy="3569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E47F5CC1-DB62-43A6-81D7-14E48295C12A}"/>
              </a:ext>
            </a:extLst>
          </p:cNvPr>
          <p:cNvCxnSpPr>
            <a:cxnSpLocks/>
          </p:cNvCxnSpPr>
          <p:nvPr/>
        </p:nvCxnSpPr>
        <p:spPr>
          <a:xfrm>
            <a:off x="9314439" y="6047535"/>
            <a:ext cx="1" cy="43539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55747C30-A786-4DE6-B8A4-36A68572D29F}"/>
              </a:ext>
            </a:extLst>
          </p:cNvPr>
          <p:cNvSpPr/>
          <p:nvPr/>
        </p:nvSpPr>
        <p:spPr>
          <a:xfrm>
            <a:off x="9237237" y="6063683"/>
            <a:ext cx="145248" cy="1551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8016CDDC-F307-4BAA-927E-12981503D645}"/>
              </a:ext>
            </a:extLst>
          </p:cNvPr>
          <p:cNvCxnSpPr>
            <a:cxnSpLocks/>
          </p:cNvCxnSpPr>
          <p:nvPr/>
        </p:nvCxnSpPr>
        <p:spPr>
          <a:xfrm>
            <a:off x="8291412" y="6229279"/>
            <a:ext cx="942410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9F581882-3C12-4991-B0A1-A34BAEF2EECB}"/>
              </a:ext>
            </a:extLst>
          </p:cNvPr>
          <p:cNvCxnSpPr>
            <a:cxnSpLocks/>
          </p:cNvCxnSpPr>
          <p:nvPr/>
        </p:nvCxnSpPr>
        <p:spPr>
          <a:xfrm>
            <a:off x="2111198" y="6331317"/>
            <a:ext cx="600880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9799E675-82B2-4822-A2CF-5EEE551DF33F}"/>
              </a:ext>
            </a:extLst>
          </p:cNvPr>
          <p:cNvSpPr txBox="1"/>
          <p:nvPr/>
        </p:nvSpPr>
        <p:spPr>
          <a:xfrm>
            <a:off x="6799289" y="6065271"/>
            <a:ext cx="125480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dirty="0">
                <a:solidFill>
                  <a:srgbClr val="0070C0"/>
                </a:solidFill>
              </a:rPr>
              <a:t>r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14E0E43A-4CD2-4360-B717-F0EA1E101ED6}"/>
              </a:ext>
            </a:extLst>
          </p:cNvPr>
          <p:cNvSpPr txBox="1"/>
          <p:nvPr/>
        </p:nvSpPr>
        <p:spPr>
          <a:xfrm>
            <a:off x="788200" y="6216008"/>
            <a:ext cx="125480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200" dirty="0">
                <a:solidFill>
                  <a:srgbClr val="0070C0"/>
                </a:solidFill>
              </a:rPr>
              <a:t>f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1DF15AE5-F1BB-485B-9242-A7674E162A44}"/>
              </a:ext>
            </a:extLst>
          </p:cNvPr>
          <p:cNvCxnSpPr>
            <a:cxnSpLocks/>
          </p:cNvCxnSpPr>
          <p:nvPr/>
        </p:nvCxnSpPr>
        <p:spPr>
          <a:xfrm>
            <a:off x="919206" y="6523468"/>
            <a:ext cx="1075680" cy="1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5759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70</TotalTime>
  <Words>59</Words>
  <Application>Microsoft Office PowerPoint</Application>
  <PresentationFormat>Widescreen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tan jin ying</dc:creator>
  <cp:lastModifiedBy>tan jin ying</cp:lastModifiedBy>
  <cp:revision>10</cp:revision>
  <dcterms:created xsi:type="dcterms:W3CDTF">2018-10-15T11:18:20Z</dcterms:created>
  <dcterms:modified xsi:type="dcterms:W3CDTF">2018-10-15T14:42:24Z</dcterms:modified>
</cp:coreProperties>
</file>