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442" y="-1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9491" y="12773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 y/1”)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 y/1”)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38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98636" y="137927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19794" y="4724400"/>
            <a:ext cx="13082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5988" y="35712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5362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52400" cy="140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1352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378" y="4029866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</a:t>
            </a:r>
            <a:r>
              <a:rPr lang="en-US" sz="1200" dirty="0" err="1" smtClean="0">
                <a:solidFill>
                  <a:srgbClr val="7030A0"/>
                </a:solidFill>
              </a:rPr>
              <a:t>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122</cp:revision>
  <dcterms:created xsi:type="dcterms:W3CDTF">2016-07-22T14:33:02Z</dcterms:created>
  <dcterms:modified xsi:type="dcterms:W3CDTF">2018-11-11T16:04:08Z</dcterms:modified>
</cp:coreProperties>
</file>