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2" d="100"/>
          <a:sy n="62" d="100"/>
        </p:scale>
        <p:origin x="-1442" y="-13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540160" y="134254"/>
            <a:ext cx="3903825" cy="619034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31767" y="236646"/>
            <a:ext cx="6839566" cy="614622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73536" y="55930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01350" y="922977"/>
            <a:ext cx="4192" cy="486822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17928" y="1314072"/>
            <a:ext cx="152400" cy="42485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52800" y="438382"/>
            <a:ext cx="15240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ModulePlannerParser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137179" y="922977"/>
            <a:ext cx="3799" cy="30989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88732" y="1381169"/>
            <a:ext cx="154408" cy="2425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692473" y="1628993"/>
            <a:ext cx="0" cy="212016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16273" y="162899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9491" y="127735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690660" y="1013788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(“list”)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26363" y="152770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6892" y="2499431"/>
            <a:ext cx="12381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parse(“”)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9499" y="189359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81742" y="3806436"/>
            <a:ext cx="22735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867" y="5562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16879" y="2746673"/>
            <a:ext cx="161322" cy="850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589678" y="375390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listTakenModules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All(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64343" y="1121510"/>
            <a:ext cx="222391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 smtClean="0"/>
              <a:t>(“list”)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334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513928" y="3309757"/>
            <a:ext cx="2343365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VersionedModulePlanner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9522645" y="4263420"/>
            <a:ext cx="134029" cy="46730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7605845" y="327106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8026663" y="3571245"/>
            <a:ext cx="18034" cy="2143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43607" y="4185804"/>
            <a:ext cx="168896" cy="5385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733262" y="418580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74767" y="371597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126367" y="1143000"/>
            <a:ext cx="1350633" cy="59416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ListCommandParser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65936" y="2746675"/>
            <a:ext cx="144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98636" y="137927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43140" y="3580274"/>
            <a:ext cx="1373739" cy="316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569616" y="3592886"/>
            <a:ext cx="31584" cy="20459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229600" y="3884209"/>
            <a:ext cx="12191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listTakenModules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All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100071" y="4263421"/>
            <a:ext cx="140839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103943" y="4724400"/>
            <a:ext cx="1408398" cy="632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719794" y="4724400"/>
            <a:ext cx="13082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567394" y="303736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03969" y="2886715"/>
            <a:ext cx="461196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1343" y="3313371"/>
            <a:ext cx="9059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6643594" y="2677740"/>
            <a:ext cx="0" cy="29610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/>
          <p:cNvSpPr/>
          <p:nvPr/>
        </p:nvSpPr>
        <p:spPr>
          <a:xfrm>
            <a:off x="6567394" y="4126358"/>
            <a:ext cx="161322" cy="14362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10918" y="4126357"/>
            <a:ext cx="486012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06815" y="3910913"/>
            <a:ext cx="23241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execute(model, history)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45988" y="35712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64" name="Straight Arrow Connector 63"/>
          <p:cNvCxnSpPr>
            <a:cxnSpLocks/>
            <a:endCxn id="58" idx="2"/>
          </p:cNvCxnSpPr>
          <p:nvPr/>
        </p:nvCxnSpPr>
        <p:spPr>
          <a:xfrm>
            <a:off x="1770328" y="5562600"/>
            <a:ext cx="48777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151943" y="2639720"/>
            <a:ext cx="108677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:List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14392" y="55626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62372" y="5181600"/>
            <a:ext cx="168896" cy="2900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6736151" y="5181600"/>
            <a:ext cx="12336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736151" y="5453629"/>
            <a:ext cx="1299339" cy="50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514392" y="4809441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ge</a:t>
            </a:r>
            <a:r>
              <a:rPr lang="en-US" sz="1200" dirty="0" err="1" smtClean="0">
                <a:solidFill>
                  <a:schemeClr val="accent4">
                    <a:lumMod val="75000"/>
                  </a:schemeClr>
                </a:solidFill>
              </a:rPr>
              <a:t>tTaken</a:t>
            </a:r>
            <a:endParaRPr lang="en-US" sz="12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Modules(</a:t>
            </a:r>
            <a:r>
              <a:rPr lang="en-US" sz="1200" dirty="0" smtClean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9618596" y="4410548"/>
            <a:ext cx="67014" cy="17304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/>
          <p:cNvCxnSpPr/>
          <p:nvPr/>
        </p:nvCxnSpPr>
        <p:spPr>
          <a:xfrm>
            <a:off x="9637272" y="4284081"/>
            <a:ext cx="163940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9685610" y="4284081"/>
            <a:ext cx="115602" cy="12991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cxnSpLocks/>
          </p:cNvCxnSpPr>
          <p:nvPr/>
        </p:nvCxnSpPr>
        <p:spPr>
          <a:xfrm>
            <a:off x="9685610" y="4572719"/>
            <a:ext cx="152400" cy="14080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656674" y="4713524"/>
            <a:ext cx="17827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22645" y="4038630"/>
            <a:ext cx="122002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 smtClean="0">
                <a:solidFill>
                  <a:srgbClr val="7030A0"/>
                </a:solidFill>
              </a:rPr>
              <a:t>setTakenModules</a:t>
            </a:r>
            <a:endParaRPr lang="en-US" sz="1200" dirty="0" smtClean="0">
              <a:solidFill>
                <a:srgbClr val="7030A0"/>
              </a:solidFill>
            </a:endParaRPr>
          </a:p>
          <a:p>
            <a:r>
              <a:rPr lang="en-US" sz="1200" dirty="0" smtClean="0">
                <a:solidFill>
                  <a:srgbClr val="7030A0"/>
                </a:solidFill>
              </a:rPr>
              <a:t>(modules)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46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Hilda Anggraeni</dc:creator>
  <cp:lastModifiedBy>ASUA</cp:lastModifiedBy>
  <cp:revision>120</cp:revision>
  <dcterms:created xsi:type="dcterms:W3CDTF">2016-07-22T14:33:02Z</dcterms:created>
  <dcterms:modified xsi:type="dcterms:W3CDTF">2018-11-11T16:05:29Z</dcterms:modified>
</cp:coreProperties>
</file>