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FA65-794D-7A45-8365-3B8BE7B77CC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30DF-5512-EB4F-95FF-B6076B7F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30DF-5512-EB4F-95FF-B6076B7F4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5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30DF-5512-EB4F-95FF-B6076B7F4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3F2D-F248-C747-B6FE-AC8DC7FF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E7F74-8150-2A48-92D6-90B64CDDE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6E91-FD7F-6143-9673-EA4372AD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D5F2-B1FF-8242-A298-122B3E96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DD06-E63B-6D4D-AE52-44165B12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9B7-BCCB-A64F-9156-B860C403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6E89-DC7A-BF4A-9ACE-DFA2B8640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833D-8468-3442-B257-5B7A346C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173A-FDF6-F244-B20B-9B2876D8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ED50-6BD2-8243-8DCE-C26D4621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0004D-3C38-4142-9DA9-9E1760BC5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3A211-8EDB-9743-BFF1-9B835A6F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B559C-95C7-B14B-AE28-81379771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3046-2EAC-AA48-8DB9-79075C03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DF19-22F6-7D42-9A28-DF40276E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F59B-C038-274B-AF86-7DEB1B87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4AB8-8A9D-4449-93CC-14E543C8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A6D90-158B-0D4F-BC9A-2789B5C9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83D2-FD38-BA45-81E3-DB1AC18C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15E7-AC7F-504C-B53F-71F6BBD7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5B80-A920-3542-958A-32A6905E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CF94-D8B3-A047-81FB-C1806CEB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E90A-BF3F-9343-8788-AAB832FC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7541-9169-374B-8ED9-C8B536AA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87B7-7037-6342-B6A3-8276EF6C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AC0D-1248-104C-B3B1-B9007FF7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C5D1-57F1-7A4C-BDAA-62357C13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57C5E-3CB7-5F41-8B2C-74238456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032A-2C8B-5C43-BC79-B175AD6F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06B18-BB1F-2A45-A531-E64AE7B0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3C9E-DB11-7047-B146-5AEF6DD0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9627-19B3-C948-9783-6D5267D7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F4D4-2DEF-D444-B3B2-1A036317A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444CE-C15E-D942-A508-A1F4B3E7B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29899-00BB-664C-A989-96E0961F1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A5595-3A49-D049-9189-9A8238703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93EE3-8195-5149-AA17-14CF4395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ED7A2-4D86-DF45-98AF-F76DBE02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0E1F5-EE0C-324B-88FF-DFA14C8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381B-D904-3446-8380-DFDF1955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4649F-480F-8546-A507-F0161C2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0AB5E-F737-4A4F-BFB9-A0227F6C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C6D3E-CCA0-C640-A348-B149D79F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94AD6-2EB7-8C4E-BA1F-95314585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AF0F3-C704-6245-8E5B-5E07049C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FB999-7152-254B-9982-DB72D532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464D-441A-4247-ABDA-F00B0D8B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CB62-3572-4C47-9233-F5B7100A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63FBA-04A6-C54C-A107-19F934F3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57F7E-B318-0841-85B5-4621CE0F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13381-E879-9140-82C9-636E213C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501C7-5461-4C4A-966C-871AC9F8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2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738B-9576-1749-BB30-41EC8AAA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5F468-CC93-D840-8210-7745003D3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04556-70C4-B64C-89A6-EBBFF6837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FCF56-BFCF-5947-BC98-D63EE70E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58BF9-403B-D34E-A326-7DB3CD4B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7EF2-5536-E14D-B24E-203C769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8CBE5-1691-F34B-BBA9-50550901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B67B-C075-1D42-90C0-51DAF3DE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80D1-D2DD-8246-9BBC-D980BD2A0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5EA9-4E0B-6048-BDFE-7F0933310D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F6DD-91B2-E949-A223-3386BDE8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4441-2895-724E-910C-1E69C8B96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F6FB-4EE5-DF47-9D76-56B9BB47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EFAB-C7C1-8F45-B0C5-1E0556EF9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FBC05-E9B8-F64E-B143-3DB0A4A53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30C0F1-2CE1-5849-8CBB-4E31D78D093B}"/>
              </a:ext>
            </a:extLst>
          </p:cNvPr>
          <p:cNvSpPr/>
          <p:nvPr/>
        </p:nvSpPr>
        <p:spPr>
          <a:xfrm>
            <a:off x="850555" y="593124"/>
            <a:ext cx="10800000" cy="5560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85FE9-35A1-FF4C-8A76-CD8EBCB421FD}"/>
              </a:ext>
            </a:extLst>
          </p:cNvPr>
          <p:cNvSpPr/>
          <p:nvPr/>
        </p:nvSpPr>
        <p:spPr>
          <a:xfrm>
            <a:off x="850555" y="593124"/>
            <a:ext cx="2700000" cy="6425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Year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8DB1A-E6F7-A14C-9DE9-F3A8D6DAD764}"/>
              </a:ext>
            </a:extLst>
          </p:cNvPr>
          <p:cNvSpPr/>
          <p:nvPr/>
        </p:nvSpPr>
        <p:spPr>
          <a:xfrm>
            <a:off x="3550555" y="593124"/>
            <a:ext cx="270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Year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68A03-5A15-9A4C-8DF3-A42AB40526B2}"/>
              </a:ext>
            </a:extLst>
          </p:cNvPr>
          <p:cNvSpPr/>
          <p:nvPr/>
        </p:nvSpPr>
        <p:spPr>
          <a:xfrm>
            <a:off x="6250555" y="593124"/>
            <a:ext cx="270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Year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EEC1C-73E8-1C49-9CF0-398A7560FC71}"/>
              </a:ext>
            </a:extLst>
          </p:cNvPr>
          <p:cNvSpPr/>
          <p:nvPr/>
        </p:nvSpPr>
        <p:spPr>
          <a:xfrm>
            <a:off x="8950555" y="593124"/>
            <a:ext cx="270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Year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8AE25-B509-3F41-92A6-47A5D894D6BF}"/>
              </a:ext>
            </a:extLst>
          </p:cNvPr>
          <p:cNvSpPr/>
          <p:nvPr/>
        </p:nvSpPr>
        <p:spPr>
          <a:xfrm>
            <a:off x="850555" y="1235676"/>
            <a:ext cx="2374559" cy="4917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A7661-3CA8-A640-B463-88BEC3728AEB}"/>
              </a:ext>
            </a:extLst>
          </p:cNvPr>
          <p:cNvSpPr/>
          <p:nvPr/>
        </p:nvSpPr>
        <p:spPr>
          <a:xfrm>
            <a:off x="3228948" y="1235668"/>
            <a:ext cx="2376000" cy="4917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B0B87-1960-954C-AD40-3746A39FB953}"/>
              </a:ext>
            </a:extLst>
          </p:cNvPr>
          <p:cNvSpPr/>
          <p:nvPr/>
        </p:nvSpPr>
        <p:spPr>
          <a:xfrm>
            <a:off x="850555" y="1235674"/>
            <a:ext cx="2374559" cy="642554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Semester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86E3F9-C650-5042-9FC8-5E115ABB6286}"/>
              </a:ext>
            </a:extLst>
          </p:cNvPr>
          <p:cNvSpPr/>
          <p:nvPr/>
        </p:nvSpPr>
        <p:spPr>
          <a:xfrm>
            <a:off x="3228948" y="1235668"/>
            <a:ext cx="2376000" cy="642554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Semester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DFFCA2-1FDC-8144-BAA6-BEA1C376B637}"/>
              </a:ext>
            </a:extLst>
          </p:cNvPr>
          <p:cNvSpPr/>
          <p:nvPr/>
        </p:nvSpPr>
        <p:spPr>
          <a:xfrm>
            <a:off x="7985963" y="1235668"/>
            <a:ext cx="3664592" cy="4917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Module name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Number of MCs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Which requirement is fulfilled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Prerequisites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Reviews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97829-7808-F644-BF04-8DC17ED49FE1}"/>
              </a:ext>
            </a:extLst>
          </p:cNvPr>
          <p:cNvSpPr/>
          <p:nvPr/>
        </p:nvSpPr>
        <p:spPr>
          <a:xfrm>
            <a:off x="850555" y="1878222"/>
            <a:ext cx="2374559" cy="642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Added module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35916-D67A-0B40-BB88-13E387F5E042}"/>
              </a:ext>
            </a:extLst>
          </p:cNvPr>
          <p:cNvSpPr/>
          <p:nvPr/>
        </p:nvSpPr>
        <p:spPr>
          <a:xfrm>
            <a:off x="850555" y="2520772"/>
            <a:ext cx="2374559" cy="642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Added module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4E9E25-CE95-AE40-ADEA-67DB9F6609D0}"/>
              </a:ext>
            </a:extLst>
          </p:cNvPr>
          <p:cNvSpPr/>
          <p:nvPr/>
        </p:nvSpPr>
        <p:spPr>
          <a:xfrm>
            <a:off x="850555" y="3161213"/>
            <a:ext cx="2374559" cy="642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Added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326C50-3B24-364A-9714-FE94CFF97482}"/>
              </a:ext>
            </a:extLst>
          </p:cNvPr>
          <p:cNvSpPr/>
          <p:nvPr/>
        </p:nvSpPr>
        <p:spPr>
          <a:xfrm>
            <a:off x="3228948" y="2518444"/>
            <a:ext cx="2376000" cy="642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Added 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AE1A0E-5E76-2944-95BE-988A7B727F58}"/>
              </a:ext>
            </a:extLst>
          </p:cNvPr>
          <p:cNvSpPr/>
          <p:nvPr/>
        </p:nvSpPr>
        <p:spPr>
          <a:xfrm>
            <a:off x="3228948" y="1880542"/>
            <a:ext cx="2376000" cy="642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Added module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275F7B-5E27-4847-99CE-3EABF0099075}"/>
              </a:ext>
            </a:extLst>
          </p:cNvPr>
          <p:cNvSpPr/>
          <p:nvPr/>
        </p:nvSpPr>
        <p:spPr>
          <a:xfrm>
            <a:off x="5609963" y="1248015"/>
            <a:ext cx="2376000" cy="4917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771F9D-DF29-834B-9224-FC072692DF10}"/>
              </a:ext>
            </a:extLst>
          </p:cNvPr>
          <p:cNvSpPr/>
          <p:nvPr/>
        </p:nvSpPr>
        <p:spPr>
          <a:xfrm>
            <a:off x="5608782" y="1235668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Available module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93E606-6A53-3641-9EE6-3D286596EB7A}"/>
              </a:ext>
            </a:extLst>
          </p:cNvPr>
          <p:cNvSpPr/>
          <p:nvPr/>
        </p:nvSpPr>
        <p:spPr>
          <a:xfrm>
            <a:off x="5608782" y="1883611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68338-0AB0-3C41-A94B-C0996D5C5793}"/>
              </a:ext>
            </a:extLst>
          </p:cNvPr>
          <p:cNvSpPr/>
          <p:nvPr/>
        </p:nvSpPr>
        <p:spPr>
          <a:xfrm>
            <a:off x="5606865" y="2510729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792E5D-663A-B649-AEB7-F8EF3D9CC779}"/>
              </a:ext>
            </a:extLst>
          </p:cNvPr>
          <p:cNvSpPr/>
          <p:nvPr/>
        </p:nvSpPr>
        <p:spPr>
          <a:xfrm>
            <a:off x="5604948" y="3148647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1DACF5-DD2C-8B44-BB37-D4ADD2DCD7E3}"/>
              </a:ext>
            </a:extLst>
          </p:cNvPr>
          <p:cNvSpPr/>
          <p:nvPr/>
        </p:nvSpPr>
        <p:spPr>
          <a:xfrm>
            <a:off x="5608782" y="3791177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B73458-FF2F-A44E-AA06-D85E4FAE9BD1}"/>
              </a:ext>
            </a:extLst>
          </p:cNvPr>
          <p:cNvSpPr/>
          <p:nvPr/>
        </p:nvSpPr>
        <p:spPr>
          <a:xfrm>
            <a:off x="5610699" y="4430652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E52D0A-46E6-8748-9863-44617114BE1C}"/>
              </a:ext>
            </a:extLst>
          </p:cNvPr>
          <p:cNvSpPr/>
          <p:nvPr/>
        </p:nvSpPr>
        <p:spPr>
          <a:xfrm>
            <a:off x="5604948" y="5073120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3B1EA9-2748-4A4E-8562-882902769284}"/>
              </a:ext>
            </a:extLst>
          </p:cNvPr>
          <p:cNvSpPr/>
          <p:nvPr/>
        </p:nvSpPr>
        <p:spPr>
          <a:xfrm>
            <a:off x="5604948" y="5717097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4F3DF3-E7F5-7A43-82CC-11EA2ABA3006}"/>
              </a:ext>
            </a:extLst>
          </p:cNvPr>
          <p:cNvSpPr/>
          <p:nvPr/>
        </p:nvSpPr>
        <p:spPr>
          <a:xfrm>
            <a:off x="5461679" y="6166004"/>
            <a:ext cx="3336325" cy="51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0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EFAB-C7C1-8F45-B0C5-1E0556EF9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FBC05-E9B8-F64E-B143-3DB0A4A53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30C0F1-2CE1-5849-8CBB-4E31D78D093B}"/>
              </a:ext>
            </a:extLst>
          </p:cNvPr>
          <p:cNvSpPr/>
          <p:nvPr/>
        </p:nvSpPr>
        <p:spPr>
          <a:xfrm>
            <a:off x="850555" y="593124"/>
            <a:ext cx="10800000" cy="5560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85FE9-35A1-FF4C-8A76-CD8EBCB421FD}"/>
              </a:ext>
            </a:extLst>
          </p:cNvPr>
          <p:cNvSpPr/>
          <p:nvPr/>
        </p:nvSpPr>
        <p:spPr>
          <a:xfrm>
            <a:off x="850555" y="593124"/>
            <a:ext cx="1350000" cy="64255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Y1S1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8DB1A-E6F7-A14C-9DE9-F3A8D6DAD764}"/>
              </a:ext>
            </a:extLst>
          </p:cNvPr>
          <p:cNvSpPr/>
          <p:nvPr/>
        </p:nvSpPr>
        <p:spPr>
          <a:xfrm>
            <a:off x="2200555" y="591955"/>
            <a:ext cx="135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Y1S2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68A03-5A15-9A4C-8DF3-A42AB40526B2}"/>
              </a:ext>
            </a:extLst>
          </p:cNvPr>
          <p:cNvSpPr/>
          <p:nvPr/>
        </p:nvSpPr>
        <p:spPr>
          <a:xfrm>
            <a:off x="4920966" y="594274"/>
            <a:ext cx="135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Y2S2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EEC1C-73E8-1C49-9CF0-398A7560FC71}"/>
              </a:ext>
            </a:extLst>
          </p:cNvPr>
          <p:cNvSpPr/>
          <p:nvPr/>
        </p:nvSpPr>
        <p:spPr>
          <a:xfrm>
            <a:off x="6278393" y="594274"/>
            <a:ext cx="135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Y3S1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8AE25-B509-3F41-92A6-47A5D894D6BF}"/>
              </a:ext>
            </a:extLst>
          </p:cNvPr>
          <p:cNvSpPr/>
          <p:nvPr/>
        </p:nvSpPr>
        <p:spPr>
          <a:xfrm>
            <a:off x="850555" y="1235676"/>
            <a:ext cx="2374559" cy="4917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A7661-3CA8-A640-B463-88BEC3728AEB}"/>
              </a:ext>
            </a:extLst>
          </p:cNvPr>
          <p:cNvSpPr/>
          <p:nvPr/>
        </p:nvSpPr>
        <p:spPr>
          <a:xfrm>
            <a:off x="3228948" y="1235668"/>
            <a:ext cx="2376000" cy="4917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DFFCA2-1FDC-8144-BAA6-BEA1C376B637}"/>
              </a:ext>
            </a:extLst>
          </p:cNvPr>
          <p:cNvSpPr/>
          <p:nvPr/>
        </p:nvSpPr>
        <p:spPr>
          <a:xfrm>
            <a:off x="5616725" y="1235668"/>
            <a:ext cx="6033830" cy="4917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Module name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Number of MCs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Which requirement is fulfilled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Prerequisites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</a:rPr>
              <a:t>Reviews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97829-7808-F644-BF04-8DC17ED49FE1}"/>
              </a:ext>
            </a:extLst>
          </p:cNvPr>
          <p:cNvSpPr/>
          <p:nvPr/>
        </p:nvSpPr>
        <p:spPr>
          <a:xfrm>
            <a:off x="850923" y="1248015"/>
            <a:ext cx="2374559" cy="642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Added module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35916-D67A-0B40-BB88-13E387F5E042}"/>
              </a:ext>
            </a:extLst>
          </p:cNvPr>
          <p:cNvSpPr/>
          <p:nvPr/>
        </p:nvSpPr>
        <p:spPr>
          <a:xfrm>
            <a:off x="850923" y="1890565"/>
            <a:ext cx="2374559" cy="642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Added module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4E9E25-CE95-AE40-ADEA-67DB9F6609D0}"/>
              </a:ext>
            </a:extLst>
          </p:cNvPr>
          <p:cNvSpPr/>
          <p:nvPr/>
        </p:nvSpPr>
        <p:spPr>
          <a:xfrm>
            <a:off x="850923" y="2531006"/>
            <a:ext cx="2374559" cy="6425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Added 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771F9D-DF29-834B-9224-FC072692DF10}"/>
              </a:ext>
            </a:extLst>
          </p:cNvPr>
          <p:cNvSpPr/>
          <p:nvPr/>
        </p:nvSpPr>
        <p:spPr>
          <a:xfrm>
            <a:off x="3228948" y="1248015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Available module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93E606-6A53-3641-9EE6-3D286596EB7A}"/>
              </a:ext>
            </a:extLst>
          </p:cNvPr>
          <p:cNvSpPr/>
          <p:nvPr/>
        </p:nvSpPr>
        <p:spPr>
          <a:xfrm>
            <a:off x="3228948" y="1895958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68338-0AB0-3C41-A94B-C0996D5C5793}"/>
              </a:ext>
            </a:extLst>
          </p:cNvPr>
          <p:cNvSpPr/>
          <p:nvPr/>
        </p:nvSpPr>
        <p:spPr>
          <a:xfrm>
            <a:off x="3227031" y="2523076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792E5D-663A-B649-AEB7-F8EF3D9CC779}"/>
              </a:ext>
            </a:extLst>
          </p:cNvPr>
          <p:cNvSpPr/>
          <p:nvPr/>
        </p:nvSpPr>
        <p:spPr>
          <a:xfrm>
            <a:off x="3225114" y="3160994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1DACF5-DD2C-8B44-BB37-D4ADD2DCD7E3}"/>
              </a:ext>
            </a:extLst>
          </p:cNvPr>
          <p:cNvSpPr/>
          <p:nvPr/>
        </p:nvSpPr>
        <p:spPr>
          <a:xfrm>
            <a:off x="3228948" y="3803524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B73458-FF2F-A44E-AA06-D85E4FAE9BD1}"/>
              </a:ext>
            </a:extLst>
          </p:cNvPr>
          <p:cNvSpPr/>
          <p:nvPr/>
        </p:nvSpPr>
        <p:spPr>
          <a:xfrm>
            <a:off x="3230865" y="4442999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E52D0A-46E6-8748-9863-44617114BE1C}"/>
              </a:ext>
            </a:extLst>
          </p:cNvPr>
          <p:cNvSpPr/>
          <p:nvPr/>
        </p:nvSpPr>
        <p:spPr>
          <a:xfrm>
            <a:off x="3225114" y="5085467"/>
            <a:ext cx="2376000" cy="64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3B1EA9-2748-4A4E-8562-882902769284}"/>
              </a:ext>
            </a:extLst>
          </p:cNvPr>
          <p:cNvSpPr/>
          <p:nvPr/>
        </p:nvSpPr>
        <p:spPr>
          <a:xfrm>
            <a:off x="3225114" y="5729444"/>
            <a:ext cx="2376000" cy="4242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Available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15F0E-C6E3-D54D-923E-6C2296A6A689}"/>
              </a:ext>
            </a:extLst>
          </p:cNvPr>
          <p:cNvSpPr/>
          <p:nvPr/>
        </p:nvSpPr>
        <p:spPr>
          <a:xfrm>
            <a:off x="3555355" y="596602"/>
            <a:ext cx="135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Y2S1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0C1D5-19AF-8641-B9FA-2DC2FA1328BC}"/>
              </a:ext>
            </a:extLst>
          </p:cNvPr>
          <p:cNvSpPr/>
          <p:nvPr/>
        </p:nvSpPr>
        <p:spPr>
          <a:xfrm>
            <a:off x="7623505" y="587735"/>
            <a:ext cx="135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Y3S2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827A7A-BAB9-4C46-B53F-E2200B31B688}"/>
              </a:ext>
            </a:extLst>
          </p:cNvPr>
          <p:cNvSpPr/>
          <p:nvPr/>
        </p:nvSpPr>
        <p:spPr>
          <a:xfrm>
            <a:off x="8976759" y="594274"/>
            <a:ext cx="135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Y4S1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C67A05-2270-C740-B653-A8553C485704}"/>
              </a:ext>
            </a:extLst>
          </p:cNvPr>
          <p:cNvSpPr/>
          <p:nvPr/>
        </p:nvSpPr>
        <p:spPr>
          <a:xfrm>
            <a:off x="10298111" y="594248"/>
            <a:ext cx="1350000" cy="64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Y4S2</a:t>
            </a:r>
          </a:p>
        </p:txBody>
      </p:sp>
    </p:spTree>
    <p:extLst>
      <p:ext uri="{BB962C8B-B14F-4D97-AF65-F5344CB8AC3E}">
        <p14:creationId xmlns:p14="http://schemas.microsoft.com/office/powerpoint/2010/main" val="48953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94</Words>
  <Application>Microsoft Macintosh PowerPoint</Application>
  <PresentationFormat>Widescreen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9</cp:revision>
  <dcterms:created xsi:type="dcterms:W3CDTF">2018-09-19T08:27:19Z</dcterms:created>
  <dcterms:modified xsi:type="dcterms:W3CDTF">2018-09-19T13:23:43Z</dcterms:modified>
</cp:coreProperties>
</file>