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02" y="-1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077" y="131407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(“list”)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All(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44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70328" y="1371600"/>
            <a:ext cx="231840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3140" y="358027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All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10375" y="4263421"/>
            <a:ext cx="14122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28716" y="4721237"/>
            <a:ext cx="126384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341" y="546657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49334" cy="1580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30644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22645" y="4038630"/>
            <a:ext cx="12200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setTakenModules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(modules)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122</cp:revision>
  <dcterms:created xsi:type="dcterms:W3CDTF">2016-07-22T14:33:02Z</dcterms:created>
  <dcterms:modified xsi:type="dcterms:W3CDTF">2018-11-12T03:47:44Z</dcterms:modified>
</cp:coreProperties>
</file>