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56" d="100"/>
          <a:sy n="256" d="100"/>
        </p:scale>
        <p:origin x="6386" y="678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0982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(“suggest y/1 s/1”)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 s/1”)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70328" y="3803279"/>
            <a:ext cx="2384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suggestModules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(index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 y/1 s/1”)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4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SuggestCommandParser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70328" y="1381171"/>
            <a:ext cx="2317934" cy="29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0167" y="358972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0" y="3884209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suggestModules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(index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18402" y="4720174"/>
            <a:ext cx="1308261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765867" y="5557138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:Suggest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6657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getAvailable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9334" cy="1482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20982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updateAvailableModules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118</cp:revision>
  <dcterms:created xsi:type="dcterms:W3CDTF">2016-07-22T14:33:02Z</dcterms:created>
  <dcterms:modified xsi:type="dcterms:W3CDTF">2018-11-12T03:58:04Z</dcterms:modified>
</cp:coreProperties>
</file>