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4"/>
    <p:restoredTop sz="94578"/>
  </p:normalViewPr>
  <p:slideViewPr>
    <p:cSldViewPr showGuides="1">
      <p:cViewPr>
        <p:scale>
          <a:sx n="110" d="100"/>
          <a:sy n="110" d="100"/>
        </p:scale>
        <p:origin x="1776" y="-3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8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5105400" y="1219199"/>
            <a:ext cx="5052122" cy="493056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1981192" y="1263322"/>
            <a:ext cx="6954302" cy="488644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1181569" y="160637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453755" y="1953134"/>
            <a:ext cx="2" cy="412404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525762" y="2358616"/>
            <a:ext cx="152400" cy="34202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889259" y="1439548"/>
            <a:ext cx="1621173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ModulePlanner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683651" y="1907232"/>
            <a:ext cx="0" cy="25797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611644" y="2466115"/>
            <a:ext cx="154408" cy="17876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4283211" y="3505200"/>
            <a:ext cx="0" cy="278338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207011" y="350520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2133600" y="2358616"/>
            <a:ext cx="1607838" cy="36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286000" y="2442389"/>
            <a:ext cx="20193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execute(“delete c/MA1521”)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318001" y="3291708"/>
            <a:ext cx="4214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81041" y="469643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318001" y="3774897"/>
            <a:ext cx="9652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-373362" y="4254837"/>
            <a:ext cx="1982768" cy="1236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2286000" y="5778833"/>
            <a:ext cx="184429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07617" y="4622880"/>
            <a:ext cx="161322" cy="10641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3810000" y="4639813"/>
            <a:ext cx="18636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deleteModules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(m)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-214300" y="2001851"/>
            <a:ext cx="177783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(“delete c/MA1521”)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471580" y="5396299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544346" y="550402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939713" y="4460173"/>
            <a:ext cx="1536113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ModulePlanner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19480" y="5074405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599791" y="401750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539672" y="4253767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5976398" y="4544873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877434" y="4849673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331781" y="4866911"/>
            <a:ext cx="15456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54009" y="628858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717105" y="3039636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-370860" y="4633191"/>
            <a:ext cx="4563689" cy="971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373362" y="2466115"/>
            <a:ext cx="1982768" cy="899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-373362" y="5684893"/>
            <a:ext cx="461631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7689737" y="4762922"/>
            <a:ext cx="0" cy="151766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6033898" y="5074406"/>
            <a:ext cx="158558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033898" y="5464087"/>
            <a:ext cx="1650549" cy="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4331781" y="5625366"/>
            <a:ext cx="163010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E7C7CCA-5A9A-054B-AAF8-98BFE7A5C11F}"/>
              </a:ext>
            </a:extLst>
          </p:cNvPr>
          <p:cNvSpPr txBox="1"/>
          <p:nvPr/>
        </p:nvSpPr>
        <p:spPr>
          <a:xfrm>
            <a:off x="5562600" y="4831101"/>
            <a:ext cx="18636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deleteModules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(m)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53" name="Rectangle 62">
            <a:extLst>
              <a:ext uri="{FF2B5EF4-FFF2-40B4-BE49-F238E27FC236}">
                <a16:creationId xmlns:a16="http://schemas.microsoft.com/office/drawing/2014/main" id="{0D4B8EA5-8F00-BF4E-9D0F-43A47D8E147E}"/>
              </a:ext>
            </a:extLst>
          </p:cNvPr>
          <p:cNvSpPr/>
          <p:nvPr/>
        </p:nvSpPr>
        <p:spPr>
          <a:xfrm>
            <a:off x="8859005" y="4486987"/>
            <a:ext cx="1064621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Semester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9E07BBF-3685-B741-A130-120C26808B31}"/>
              </a:ext>
            </a:extLst>
          </p:cNvPr>
          <p:cNvCxnSpPr>
            <a:cxnSpLocks/>
          </p:cNvCxnSpPr>
          <p:nvPr/>
        </p:nvCxnSpPr>
        <p:spPr>
          <a:xfrm>
            <a:off x="9372230" y="4787167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122C65E-4906-1A45-B1E7-D6B9F5D6414E}"/>
              </a:ext>
            </a:extLst>
          </p:cNvPr>
          <p:cNvCxnSpPr>
            <a:cxnSpLocks/>
          </p:cNvCxnSpPr>
          <p:nvPr/>
        </p:nvCxnSpPr>
        <p:spPr>
          <a:xfrm>
            <a:off x="7713826" y="5153930"/>
            <a:ext cx="160243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BBA51E7-7125-544B-90A6-27471F4BC687}"/>
              </a:ext>
            </a:extLst>
          </p:cNvPr>
          <p:cNvSpPr/>
          <p:nvPr/>
        </p:nvSpPr>
        <p:spPr>
          <a:xfrm>
            <a:off x="9316261" y="5153930"/>
            <a:ext cx="129933" cy="23187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173FBCE-7583-EF49-B4C8-58677BD634C7}"/>
              </a:ext>
            </a:extLst>
          </p:cNvPr>
          <p:cNvCxnSpPr>
            <a:cxnSpLocks/>
          </p:cNvCxnSpPr>
          <p:nvPr/>
        </p:nvCxnSpPr>
        <p:spPr>
          <a:xfrm>
            <a:off x="7737169" y="5385801"/>
            <a:ext cx="163506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A0476AB-D12D-D545-B7B9-1490A255DB70}"/>
              </a:ext>
            </a:extLst>
          </p:cNvPr>
          <p:cNvSpPr txBox="1"/>
          <p:nvPr/>
        </p:nvSpPr>
        <p:spPr>
          <a:xfrm>
            <a:off x="7543800" y="4939567"/>
            <a:ext cx="15805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deleteModules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(m)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59" name="Rectangle 62">
            <a:extLst>
              <a:ext uri="{FF2B5EF4-FFF2-40B4-BE49-F238E27FC236}">
                <a16:creationId xmlns:a16="http://schemas.microsoft.com/office/drawing/2014/main" id="{A3516E7F-929D-1044-AD53-D34420B2DF72}"/>
              </a:ext>
            </a:extLst>
          </p:cNvPr>
          <p:cNvSpPr/>
          <p:nvPr/>
        </p:nvSpPr>
        <p:spPr>
          <a:xfrm>
            <a:off x="2284413" y="2246731"/>
            <a:ext cx="1669034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80A9807-53FA-284A-8780-046F50BC0FB0}"/>
              </a:ext>
            </a:extLst>
          </p:cNvPr>
          <p:cNvSpPr/>
          <p:nvPr/>
        </p:nvSpPr>
        <p:spPr>
          <a:xfrm>
            <a:off x="3147357" y="2696142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B10CC91-38BC-C44B-B6E1-AA0AC104D3A5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1759554" y="2459944"/>
            <a:ext cx="524859" cy="280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8D3D560-488B-4849-B01B-AA1534B3F59C}"/>
              </a:ext>
            </a:extLst>
          </p:cNvPr>
          <p:cNvCxnSpPr>
            <a:cxnSpLocks/>
          </p:cNvCxnSpPr>
          <p:nvPr/>
        </p:nvCxnSpPr>
        <p:spPr>
          <a:xfrm flipV="1">
            <a:off x="1755659" y="2814174"/>
            <a:ext cx="1413025" cy="145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608FC27-FFD9-2142-B8CD-EB2A825FE602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3236406" y="2819307"/>
            <a:ext cx="13873" cy="17334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F9A26E9A-C3E7-7F40-AE32-2584149A76BA}"/>
              </a:ext>
            </a:extLst>
          </p:cNvPr>
          <p:cNvSpPr/>
          <p:nvPr/>
        </p:nvSpPr>
        <p:spPr>
          <a:xfrm>
            <a:off x="3156679" y="3027590"/>
            <a:ext cx="161322" cy="8698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BC08DD9-B1A8-7342-A1E6-725FD51A2942}"/>
              </a:ext>
            </a:extLst>
          </p:cNvPr>
          <p:cNvCxnSpPr>
            <a:cxnSpLocks/>
          </p:cNvCxnSpPr>
          <p:nvPr/>
        </p:nvCxnSpPr>
        <p:spPr>
          <a:xfrm>
            <a:off x="1763356" y="3048000"/>
            <a:ext cx="137911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41F6960-7B0D-CC44-845D-9382023906EA}"/>
              </a:ext>
            </a:extLst>
          </p:cNvPr>
          <p:cNvCxnSpPr>
            <a:cxnSpLocks/>
          </p:cNvCxnSpPr>
          <p:nvPr/>
        </p:nvCxnSpPr>
        <p:spPr>
          <a:xfrm>
            <a:off x="1759554" y="3886200"/>
            <a:ext cx="138291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D114E05-AAE0-6443-81A9-E3998D65B9E9}"/>
              </a:ext>
            </a:extLst>
          </p:cNvPr>
          <p:cNvSpPr txBox="1"/>
          <p:nvPr/>
        </p:nvSpPr>
        <p:spPr>
          <a:xfrm>
            <a:off x="1780264" y="3115596"/>
            <a:ext cx="1338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parse(c/MA1521)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58</Words>
  <Application>Microsoft Macintosh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Yik Ren Jun, Gabriel</cp:lastModifiedBy>
  <cp:revision>128</cp:revision>
  <dcterms:created xsi:type="dcterms:W3CDTF">2016-07-22T14:33:02Z</dcterms:created>
  <dcterms:modified xsi:type="dcterms:W3CDTF">2018-10-29T15:48:18Z</dcterms:modified>
</cp:coreProperties>
</file>