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BACB-B21F-4075-8D4E-0608FD88E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A4A8A-5BA2-4EB1-8921-78BB69CD3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5D24-8200-41AD-8FC4-D474353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0416-6A5B-41CA-90FB-6E8CB5D1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9B44-E74C-40E9-BBB5-9CEF2AE3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10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8C47-FEBA-4D49-BA4C-2A412B1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CAC93-D1AD-49DA-939B-35EB16F1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F7A2-7C73-4AA8-96BC-4DA45132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EC07-B18A-45A7-88B5-D8E4D37E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5906-70BB-46C9-8FF5-30BBFC19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1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557B-2AA4-4666-82DE-513996C84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0B4AC-DD72-4FB8-AD56-C436FB54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4D84-4A1B-4485-9F1D-10EE2B55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6273-09C0-4204-A889-9DD4C73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DE19-1EEF-4F9A-BEB5-174B1DE7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35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832-E972-4D37-8DE0-B9C32635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8CFD-4C49-4BE9-BE23-3F7676FE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B5B2-4B34-4A39-9F99-EDD5C653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DCF3-AA92-473F-BCED-73A631C9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796-8BDE-4996-BED9-0D8651A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EA3-1FF0-4DA3-ACAF-FE77FE30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59867-4ABA-464C-A1F2-99D704B2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21B3-CFC7-43FF-8213-BB7AAA0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0F8B-8849-432A-B26C-EBDE3F94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190E-92BE-412F-990A-5AE547C3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A70F-E955-4C06-9A1E-1798C2E6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8BD-C070-4DA5-8353-100763E8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710FE-A209-4A89-A571-B62E5D3B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30803-DC75-45B2-841F-A84DB632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AB4C-35CB-4194-8733-CBFFC544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FE56-6AD9-445A-B9D2-03392D50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568D-CC88-42AE-80FD-E90DCE09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4ADC-1203-4AFC-9E5F-F674AACB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FFEF4-575E-4CDA-A1DE-43A9728C5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302DA-26FC-4F8C-BA37-88ACFEB0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756A-F90C-4D45-A23B-8C42CF91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92DF2-F760-41D3-AD86-C0F4C4B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8C66A-324E-4000-AFD4-8297D17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4DE68-8968-4E4D-8E7C-9628A1D4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28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49EF-5267-47B6-8F25-DDE769BA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CAC0-D61A-4D77-8CB0-611EDEFB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DF6A-BA8D-43F4-B759-0969881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2F0D4-88E7-4D45-AA9D-2A8326D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5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A0EC2-8222-4BD8-9AAC-9A919D04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40473-2336-4C31-94B5-95BA1BB5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5455C-5185-4E0D-970E-B45755E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66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94EA-1EF0-43C4-8053-94179765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7FED-5FE4-4583-AFA4-13A4F6E3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72539-BB70-4AC1-A504-A34E56E6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D032-D94A-4DCC-A16B-ABCCE8C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560DA-3319-4CA1-80DC-084C3395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85C89-E319-410C-A1C8-F3DABC5A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9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43B3-1C64-4F0B-9D8F-B2A9F50A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8C6B6-A5C1-4D84-86A4-051856E1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5F8F-4E89-439B-A1FC-E0B17C1A0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29A9-1397-4092-8327-2551CFD4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1C851-E6E2-48BC-B6EC-5D8D375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335E-564F-4C7F-851F-CA79A13C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0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B7A7-C2A0-4411-8A47-A6EAD922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5F36-7D26-412B-ADD4-E8F7F7F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7748-20DC-4E80-A4A2-73965449D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D242-1671-40AC-9086-1EF6AF51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86C1-580F-4DBE-A435-57FBE06C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5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9A2C0E-3052-4B6B-9B63-0CBFF87EF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1649CCEE-B1A6-415D-8F09-0D726EA020CE}"/>
              </a:ext>
            </a:extLst>
          </p:cNvPr>
          <p:cNvSpPr/>
          <p:nvPr/>
        </p:nvSpPr>
        <p:spPr>
          <a:xfrm>
            <a:off x="9112329" y="125810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Common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EEB541CD-7885-46D7-A74D-D488B0C1ACA9}"/>
              </a:ext>
            </a:extLst>
          </p:cNvPr>
          <p:cNvSpPr/>
          <p:nvPr/>
        </p:nvSpPr>
        <p:spPr>
          <a:xfrm>
            <a:off x="-2845663" y="1280159"/>
            <a:ext cx="6683541" cy="487368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6CDD51C1-6D64-4BD2-B9AD-C958257ECF61}"/>
              </a:ext>
            </a:extLst>
          </p:cNvPr>
          <p:cNvSpPr/>
          <p:nvPr/>
        </p:nvSpPr>
        <p:spPr>
          <a:xfrm>
            <a:off x="11311324" y="128016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B77B1664-0594-458A-891B-EA8653C39C39}"/>
              </a:ext>
            </a:extLst>
          </p:cNvPr>
          <p:cNvSpPr/>
          <p:nvPr/>
        </p:nvSpPr>
        <p:spPr>
          <a:xfrm>
            <a:off x="-2046031" y="1621991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827C49-6147-4CAC-B21B-1252DFC30226}"/>
              </a:ext>
            </a:extLst>
          </p:cNvPr>
          <p:cNvSpPr/>
          <p:nvPr/>
        </p:nvSpPr>
        <p:spPr>
          <a:xfrm>
            <a:off x="-1390225" y="2411243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35CA22FE-BF88-4CD3-B079-DB966B53951B}"/>
              </a:ext>
            </a:extLst>
          </p:cNvPr>
          <p:cNvSpPr/>
          <p:nvPr/>
        </p:nvSpPr>
        <p:spPr>
          <a:xfrm>
            <a:off x="24796" y="1456559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C54485-7CFA-4AC8-BD17-CF5F2DBAE9BF}"/>
              </a:ext>
            </a:extLst>
          </p:cNvPr>
          <p:cNvCxnSpPr>
            <a:cxnSpLocks/>
          </p:cNvCxnSpPr>
          <p:nvPr/>
        </p:nvCxnSpPr>
        <p:spPr>
          <a:xfrm>
            <a:off x="819188" y="1948609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69616F9-70DC-49AA-BBD0-4806CAC6D906}"/>
              </a:ext>
            </a:extLst>
          </p:cNvPr>
          <p:cNvSpPr/>
          <p:nvPr/>
        </p:nvSpPr>
        <p:spPr>
          <a:xfrm>
            <a:off x="747181" y="2498354"/>
            <a:ext cx="106113" cy="1444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C3F30-BA22-4E5B-B721-4A1B2BA9BA0C}"/>
              </a:ext>
            </a:extLst>
          </p:cNvPr>
          <p:cNvSpPr/>
          <p:nvPr/>
        </p:nvSpPr>
        <p:spPr>
          <a:xfrm>
            <a:off x="2744443" y="3284237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2A0E5D-677E-4107-A3AB-A907348F2F38}"/>
              </a:ext>
            </a:extLst>
          </p:cNvPr>
          <p:cNvCxnSpPr>
            <a:cxnSpLocks/>
          </p:cNvCxnSpPr>
          <p:nvPr/>
        </p:nvCxnSpPr>
        <p:spPr>
          <a:xfrm>
            <a:off x="-3024161" y="2411243"/>
            <a:ext cx="16339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B24A42-3C79-425B-9E12-CBEB1FC0628F}"/>
              </a:ext>
            </a:extLst>
          </p:cNvPr>
          <p:cNvSpPr txBox="1"/>
          <p:nvPr/>
        </p:nvSpPr>
        <p:spPr>
          <a:xfrm>
            <a:off x="-638075" y="4696524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D03B4D4-6ABF-4660-B4A0-F0FFB3CC812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-1261924" y="3943172"/>
            <a:ext cx="20621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1FA26A-8230-4374-893A-CC4E1FC4A1A2}"/>
              </a:ext>
            </a:extLst>
          </p:cNvPr>
          <p:cNvCxnSpPr>
            <a:cxnSpLocks/>
          </p:cNvCxnSpPr>
          <p:nvPr/>
        </p:nvCxnSpPr>
        <p:spPr>
          <a:xfrm>
            <a:off x="-3185548" y="6088261"/>
            <a:ext cx="17953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1D80CCA-1610-4145-BC44-84F492BF30A1}"/>
              </a:ext>
            </a:extLst>
          </p:cNvPr>
          <p:cNvSpPr/>
          <p:nvPr/>
        </p:nvSpPr>
        <p:spPr>
          <a:xfrm>
            <a:off x="2752419" y="4668055"/>
            <a:ext cx="209041" cy="1230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8438D6-96E8-45A2-A49E-87CC746128B0}"/>
              </a:ext>
            </a:extLst>
          </p:cNvPr>
          <p:cNvSpPr txBox="1"/>
          <p:nvPr/>
        </p:nvSpPr>
        <p:spPr>
          <a:xfrm>
            <a:off x="-1221422" y="2216385"/>
            <a:ext cx="19123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(“status”)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58D0D6-8F4B-4983-BFA3-9CCEBAA3CCFA}"/>
              </a:ext>
            </a:extLst>
          </p:cNvPr>
          <p:cNvSpPr txBox="1"/>
          <p:nvPr/>
        </p:nvSpPr>
        <p:spPr>
          <a:xfrm>
            <a:off x="481014" y="5659607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E0A9CF-186D-40A3-88E9-9535A83532C2}"/>
              </a:ext>
            </a:extLst>
          </p:cNvPr>
          <p:cNvSpPr txBox="1"/>
          <p:nvPr/>
        </p:nvSpPr>
        <p:spPr>
          <a:xfrm>
            <a:off x="-2732235" y="5857526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1489F1-F387-4933-8339-1FDED62D008E}"/>
              </a:ext>
            </a:extLst>
          </p:cNvPr>
          <p:cNvSpPr txBox="1"/>
          <p:nvPr/>
        </p:nvSpPr>
        <p:spPr>
          <a:xfrm>
            <a:off x="-264672" y="4031608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916EF364-AFF3-4042-AC07-A82790421A40}"/>
              </a:ext>
            </a:extLst>
          </p:cNvPr>
          <p:cNvSpPr/>
          <p:nvPr/>
        </p:nvSpPr>
        <p:spPr>
          <a:xfrm>
            <a:off x="2291510" y="2823657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s:Status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1F8AB92-1DBA-4DFB-9E54-9953FEDA9E02}"/>
              </a:ext>
            </a:extLst>
          </p:cNvPr>
          <p:cNvCxnSpPr>
            <a:cxnSpLocks/>
          </p:cNvCxnSpPr>
          <p:nvPr/>
        </p:nvCxnSpPr>
        <p:spPr>
          <a:xfrm>
            <a:off x="-1261924" y="4682450"/>
            <a:ext cx="4037711" cy="140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7290F8-5B72-42FC-BF25-A57B65379B70}"/>
              </a:ext>
            </a:extLst>
          </p:cNvPr>
          <p:cNvCxnSpPr>
            <a:cxnSpLocks/>
          </p:cNvCxnSpPr>
          <p:nvPr/>
        </p:nvCxnSpPr>
        <p:spPr>
          <a:xfrm>
            <a:off x="-1237825" y="2477732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FB1231-1D00-4DC1-B17C-BBB156E83AC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-1263491" y="5857526"/>
            <a:ext cx="4120431" cy="41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208213-4100-4BCB-8590-8211BAC666F5}"/>
              </a:ext>
            </a:extLst>
          </p:cNvPr>
          <p:cNvCxnSpPr>
            <a:cxnSpLocks/>
          </p:cNvCxnSpPr>
          <p:nvPr/>
        </p:nvCxnSpPr>
        <p:spPr>
          <a:xfrm>
            <a:off x="898893" y="3059618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0BBFC4-827E-4510-B029-150E9409A4A2}"/>
              </a:ext>
            </a:extLst>
          </p:cNvPr>
          <p:cNvCxnSpPr>
            <a:cxnSpLocks/>
          </p:cNvCxnSpPr>
          <p:nvPr/>
        </p:nvCxnSpPr>
        <p:spPr>
          <a:xfrm>
            <a:off x="853294" y="3557056"/>
            <a:ext cx="1891149" cy="140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E9A1D2-D7AC-4183-8288-1A1BD5DFCEC6}"/>
              </a:ext>
            </a:extLst>
          </p:cNvPr>
          <p:cNvSpPr/>
          <p:nvPr/>
        </p:nvSpPr>
        <p:spPr>
          <a:xfrm>
            <a:off x="9306210" y="1778666"/>
            <a:ext cx="1489779" cy="3357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EEB7E-3F12-4297-8C77-95E3180D5903}"/>
              </a:ext>
            </a:extLst>
          </p:cNvPr>
          <p:cNvSpPr txBox="1"/>
          <p:nvPr/>
        </p:nvSpPr>
        <p:spPr>
          <a:xfrm>
            <a:off x="10263831" y="5683248"/>
            <a:ext cx="16835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post(</a:t>
            </a:r>
            <a:r>
              <a:rPr lang="en-US" dirty="0" err="1">
                <a:solidFill>
                  <a:schemeClr val="accent2"/>
                </a:solidFill>
              </a:rPr>
              <a:t>StatusEvent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43119C-ECC4-4992-B3BA-B0F006FBB0D7}"/>
              </a:ext>
            </a:extLst>
          </p:cNvPr>
          <p:cNvCxnSpPr>
            <a:cxnSpLocks/>
          </p:cNvCxnSpPr>
          <p:nvPr/>
        </p:nvCxnSpPr>
        <p:spPr>
          <a:xfrm flipV="1">
            <a:off x="10067365" y="5889119"/>
            <a:ext cx="2153548" cy="177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816DE76-E627-4178-809C-434C076062D1}"/>
              </a:ext>
            </a:extLst>
          </p:cNvPr>
          <p:cNvSpPr txBox="1"/>
          <p:nvPr/>
        </p:nvSpPr>
        <p:spPr>
          <a:xfrm>
            <a:off x="3320468" y="4626498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F209FF-97AE-4E81-A739-4A0ADFE80BC1}"/>
              </a:ext>
            </a:extLst>
          </p:cNvPr>
          <p:cNvSpPr/>
          <p:nvPr/>
        </p:nvSpPr>
        <p:spPr>
          <a:xfrm>
            <a:off x="11473543" y="1778666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31F9F69-0516-410B-98E2-60555A138C91}"/>
              </a:ext>
            </a:extLst>
          </p:cNvPr>
          <p:cNvSpPr txBox="1"/>
          <p:nvPr/>
        </p:nvSpPr>
        <p:spPr>
          <a:xfrm>
            <a:off x="12392818" y="5779198"/>
            <a:ext cx="238344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handleStatusEvent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sp>
        <p:nvSpPr>
          <p:cNvPr id="111" name="Rectangle 65">
            <a:extLst>
              <a:ext uri="{FF2B5EF4-FFF2-40B4-BE49-F238E27FC236}">
                <a16:creationId xmlns:a16="http://schemas.microsoft.com/office/drawing/2014/main" id="{169F1930-33CC-4AB0-B5B3-0A8696784D90}"/>
              </a:ext>
            </a:extLst>
          </p:cNvPr>
          <p:cNvSpPr/>
          <p:nvPr/>
        </p:nvSpPr>
        <p:spPr>
          <a:xfrm>
            <a:off x="3979690" y="1280160"/>
            <a:ext cx="4917982" cy="4873688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4D0A252B-8663-4678-ADC7-2EEA5F61F547}"/>
              </a:ext>
            </a:extLst>
          </p:cNvPr>
          <p:cNvSpPr/>
          <p:nvPr/>
        </p:nvSpPr>
        <p:spPr>
          <a:xfrm>
            <a:off x="5769977" y="4468124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F12C675-F5B1-45F8-88ED-462C6AC40267}"/>
              </a:ext>
            </a:extLst>
          </p:cNvPr>
          <p:cNvSpPr/>
          <p:nvPr/>
        </p:nvSpPr>
        <p:spPr>
          <a:xfrm>
            <a:off x="6493770" y="5083085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62">
            <a:extLst>
              <a:ext uri="{FF2B5EF4-FFF2-40B4-BE49-F238E27FC236}">
                <a16:creationId xmlns:a16="http://schemas.microsoft.com/office/drawing/2014/main" id="{0BE5A98D-33BE-4886-9E0D-EF8F9A6A3934}"/>
              </a:ext>
            </a:extLst>
          </p:cNvPr>
          <p:cNvSpPr/>
          <p:nvPr/>
        </p:nvSpPr>
        <p:spPr>
          <a:xfrm>
            <a:off x="4413962" y="4261311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0694F4E-5AFA-433B-BFC2-A6B60425C84A}"/>
              </a:ext>
            </a:extLst>
          </p:cNvPr>
          <p:cNvCxnSpPr>
            <a:cxnSpLocks/>
          </p:cNvCxnSpPr>
          <p:nvPr/>
        </p:nvCxnSpPr>
        <p:spPr>
          <a:xfrm flipH="1">
            <a:off x="4850689" y="4568978"/>
            <a:ext cx="3853" cy="1715687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0F44EC0-2DF7-415D-81D3-A17BC961DFC6}"/>
              </a:ext>
            </a:extLst>
          </p:cNvPr>
          <p:cNvCxnSpPr>
            <a:cxnSpLocks/>
          </p:cNvCxnSpPr>
          <p:nvPr/>
        </p:nvCxnSpPr>
        <p:spPr>
          <a:xfrm>
            <a:off x="6564027" y="4784512"/>
            <a:ext cx="0" cy="150015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69176D-71D0-4964-8FAB-794B7C972D56}"/>
              </a:ext>
            </a:extLst>
          </p:cNvPr>
          <p:cNvCxnSpPr>
            <a:cxnSpLocks/>
          </p:cNvCxnSpPr>
          <p:nvPr/>
        </p:nvCxnSpPr>
        <p:spPr>
          <a:xfrm>
            <a:off x="4911399" y="5083085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AAE524-EC22-4A77-BA8A-93ADA18470A3}"/>
              </a:ext>
            </a:extLst>
          </p:cNvPr>
          <p:cNvCxnSpPr>
            <a:cxnSpLocks/>
          </p:cNvCxnSpPr>
          <p:nvPr/>
        </p:nvCxnSpPr>
        <p:spPr>
          <a:xfrm flipV="1">
            <a:off x="4908188" y="5468169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5D65F13-C53E-4413-B6DC-F5E59CE24E7A}"/>
              </a:ext>
            </a:extLst>
          </p:cNvPr>
          <p:cNvSpPr txBox="1"/>
          <p:nvPr/>
        </p:nvSpPr>
        <p:spPr>
          <a:xfrm>
            <a:off x="4272388" y="4864443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2D62A8C-FF3F-49BD-8A2B-8018BC175876}"/>
              </a:ext>
            </a:extLst>
          </p:cNvPr>
          <p:cNvCxnSpPr>
            <a:cxnSpLocks/>
          </p:cNvCxnSpPr>
          <p:nvPr/>
        </p:nvCxnSpPr>
        <p:spPr>
          <a:xfrm flipV="1">
            <a:off x="2943092" y="4864915"/>
            <a:ext cx="1808632" cy="15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D938980-F4DE-4EBE-B7DC-A8E7DE5E9365}"/>
              </a:ext>
            </a:extLst>
          </p:cNvPr>
          <p:cNvSpPr txBox="1"/>
          <p:nvPr/>
        </p:nvSpPr>
        <p:spPr>
          <a:xfrm>
            <a:off x="2406418" y="4623073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474934C-8AA0-4428-8612-1E859E1EA20E}"/>
              </a:ext>
            </a:extLst>
          </p:cNvPr>
          <p:cNvCxnSpPr>
            <a:cxnSpLocks/>
          </p:cNvCxnSpPr>
          <p:nvPr/>
        </p:nvCxnSpPr>
        <p:spPr>
          <a:xfrm>
            <a:off x="2961460" y="5735588"/>
            <a:ext cx="6963634" cy="370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9BE317-996C-49F5-B1F3-424F7F97C738}"/>
              </a:ext>
            </a:extLst>
          </p:cNvPr>
          <p:cNvSpPr/>
          <p:nvPr/>
        </p:nvSpPr>
        <p:spPr>
          <a:xfrm>
            <a:off x="4751724" y="4862703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48B4429-1248-4AA0-9D92-19D96CEB9822}"/>
              </a:ext>
            </a:extLst>
          </p:cNvPr>
          <p:cNvSpPr txBox="1"/>
          <p:nvPr/>
        </p:nvSpPr>
        <p:spPr>
          <a:xfrm>
            <a:off x="5380321" y="5573435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Event(</a:t>
            </a: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F65930B-D97F-4FC9-BD57-FF6D2C2E25C9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2942704" y="5622733"/>
            <a:ext cx="1891226" cy="6715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C026443-97BD-44DC-A007-089BD097ED2A}"/>
              </a:ext>
            </a:extLst>
          </p:cNvPr>
          <p:cNvCxnSpPr>
            <a:cxnSpLocks/>
          </p:cNvCxnSpPr>
          <p:nvPr/>
        </p:nvCxnSpPr>
        <p:spPr>
          <a:xfrm>
            <a:off x="12410695" y="6009746"/>
            <a:ext cx="121724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3EA7D79-954A-48F6-9C0F-D232C7F419C7}"/>
              </a:ext>
            </a:extLst>
          </p:cNvPr>
          <p:cNvCxnSpPr>
            <a:cxnSpLocks/>
          </p:cNvCxnSpPr>
          <p:nvPr/>
        </p:nvCxnSpPr>
        <p:spPr>
          <a:xfrm>
            <a:off x="2849945" y="3590165"/>
            <a:ext cx="1895" cy="27435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D11DD75-816D-4FB6-AE3F-DE8BFAF7AA8E}"/>
              </a:ext>
            </a:extLst>
          </p:cNvPr>
          <p:cNvCxnSpPr/>
          <p:nvPr/>
        </p:nvCxnSpPr>
        <p:spPr>
          <a:xfrm>
            <a:off x="2775787" y="6316405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66D2F1B-3E06-4E23-8CE9-FEE51116D6C2}"/>
              </a:ext>
            </a:extLst>
          </p:cNvPr>
          <p:cNvCxnSpPr>
            <a:cxnSpLocks/>
          </p:cNvCxnSpPr>
          <p:nvPr/>
        </p:nvCxnSpPr>
        <p:spPr>
          <a:xfrm>
            <a:off x="10067365" y="2065402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ysDash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37921F-E3F1-40B3-B584-FCF69F1C1703}"/>
              </a:ext>
            </a:extLst>
          </p:cNvPr>
          <p:cNvCxnSpPr/>
          <p:nvPr/>
        </p:nvCxnSpPr>
        <p:spPr>
          <a:xfrm flipV="1">
            <a:off x="2775787" y="6316405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C93B974-0613-4C95-B482-EB86EF7E4E02}"/>
              </a:ext>
            </a:extLst>
          </p:cNvPr>
          <p:cNvSpPr txBox="1"/>
          <p:nvPr/>
        </p:nvSpPr>
        <p:spPr>
          <a:xfrm>
            <a:off x="-3004557" y="2130212"/>
            <a:ext cx="16670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execute(“status”)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3451F74-4D10-4F9E-8AAF-E60B6B3354AB}"/>
              </a:ext>
            </a:extLst>
          </p:cNvPr>
          <p:cNvSpPr/>
          <p:nvPr/>
        </p:nvSpPr>
        <p:spPr>
          <a:xfrm>
            <a:off x="9926989" y="5629449"/>
            <a:ext cx="235784" cy="4638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56B377E-8402-4129-BDD5-5F3EA7F2BBCA}"/>
              </a:ext>
            </a:extLst>
          </p:cNvPr>
          <p:cNvCxnSpPr>
            <a:cxnSpLocks/>
          </p:cNvCxnSpPr>
          <p:nvPr/>
        </p:nvCxnSpPr>
        <p:spPr>
          <a:xfrm>
            <a:off x="12304597" y="2114419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81C2A82-2456-4345-BCC9-1E6B62050E5F}"/>
              </a:ext>
            </a:extLst>
          </p:cNvPr>
          <p:cNvSpPr/>
          <p:nvPr/>
        </p:nvSpPr>
        <p:spPr>
          <a:xfrm>
            <a:off x="12220913" y="5908914"/>
            <a:ext cx="184743" cy="1793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CDA774-7FDD-4E25-AE97-17784FC9B087}"/>
              </a:ext>
            </a:extLst>
          </p:cNvPr>
          <p:cNvSpPr txBox="1"/>
          <p:nvPr/>
        </p:nvSpPr>
        <p:spPr>
          <a:xfrm>
            <a:off x="5383235" y="5230603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108A4C7-2AC3-40A8-8A3A-0E21D6295D5F}"/>
              </a:ext>
            </a:extLst>
          </p:cNvPr>
          <p:cNvSpPr txBox="1"/>
          <p:nvPr/>
        </p:nvSpPr>
        <p:spPr>
          <a:xfrm>
            <a:off x="3615553" y="5413589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87585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4</cp:revision>
  <dcterms:created xsi:type="dcterms:W3CDTF">2018-11-11T02:31:50Z</dcterms:created>
  <dcterms:modified xsi:type="dcterms:W3CDTF">2018-11-11T02:53:11Z</dcterms:modified>
</cp:coreProperties>
</file>